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363" r:id="rId3"/>
    <p:sldId id="469" r:id="rId5"/>
    <p:sldId id="471" r:id="rId6"/>
    <p:sldId id="479" r:id="rId7"/>
    <p:sldId id="256" r:id="rId8"/>
    <p:sldId id="484" r:id="rId9"/>
    <p:sldId id="476" r:id="rId10"/>
    <p:sldId id="483" r:id="rId11"/>
    <p:sldId id="481" r:id="rId12"/>
    <p:sldId id="414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57F1A"/>
    <a:srgbClr val="B7D545"/>
    <a:srgbClr val="CCECFF"/>
    <a:srgbClr val="D60093"/>
    <a:srgbClr val="1894DE"/>
    <a:srgbClr val="1597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62"/>
    <p:restoredTop sz="93765"/>
  </p:normalViewPr>
  <p:slideViewPr>
    <p:cSldViewPr showGuides="1">
      <p:cViewPr varScale="1">
        <p:scale>
          <a:sx n="63" d="100"/>
          <a:sy n="63" d="100"/>
        </p:scale>
        <p:origin x="1560" y="52"/>
      </p:cViewPr>
      <p:guideLst>
        <p:guide orient="horz" pos="2029"/>
        <p:guide pos="2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DA5CFD2-169B-40F8-9F95-641AB072F6D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>
              <a:spcBef>
                <a:spcPct val="0"/>
              </a:spcBef>
              <a:buFontTx/>
              <a:buChar char="•"/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>
              <a:spcBef>
                <a:spcPct val="0"/>
              </a:spcBef>
            </a:pPr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B666E29-C830-43BF-A254-20D6C40D4AF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>
              <a:spcBef>
                <a:spcPct val="0"/>
              </a:spcBef>
            </a:pPr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B52F28-78DF-408F-A82D-A20F16BED2F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7844BAE-6D29-44FC-B1FF-04AEA2DB011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D5153C-1703-4578-BC6F-FF3175F4596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92666A-3449-4866-A3D4-584D290FFBC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4025" y="-12700"/>
            <a:ext cx="661988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E60B99-2948-4031-A315-DC70C5314DF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3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4025" y="-12700"/>
            <a:ext cx="661988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A96A0AB-8DBE-4475-95ED-190875EBAFC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7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4025" y="-12700"/>
            <a:ext cx="661988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564E7A-21BF-4125-B68A-C8098586DCB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F6D851-EBBF-4B14-9226-3F5E42BC435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73A2B16-B9DF-454C-9FD8-D2C5F4ADF59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8FB5DB-79D0-409D-8374-F214A4EAF72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56A964-5166-4722-8CCC-E10C7087E00C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1AEC891-7A1F-4FC2-8649-E037068A0B5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92EDEE-42FD-40E0-B499-4F4724DDA09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5D986C-B64A-4DD2-812C-BAA9DD2973EC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2F9E4D-F779-4B44-AFB1-6BA1A13C3BA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Tx/>
              <a:buNone/>
              <a:defRPr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Tx/>
              <a:buNone/>
              <a:defRPr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7EA2F3E-C28A-4BC3-96C8-50EE986B521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>
    <p:pull dir="d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0.emf"/><Relationship Id="rId3" Type="http://schemas.openxmlformats.org/officeDocument/2006/relationships/image" Target="../media/image7.emf"/><Relationship Id="rId2" Type="http://schemas.openxmlformats.org/officeDocument/2006/relationships/image" Target="../media/image19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tags" Target="../tags/tag1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0" y="5732463"/>
            <a:ext cx="9144000" cy="1125538"/>
          </a:xfrm>
          <a:prstGeom prst="rect">
            <a:avLst/>
          </a:prstGeom>
          <a:solidFill>
            <a:srgbClr val="FCF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图片 6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3690938" y="5662613"/>
            <a:ext cx="2519362" cy="2390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863584" y="1423978"/>
            <a:ext cx="7416824" cy="1107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习作</a:t>
            </a: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</a:t>
            </a: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我有一个想法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9460" name="图片 9"/>
          <p:cNvPicPr>
            <a:picLocks noChangeAspect="1"/>
          </p:cNvPicPr>
          <p:nvPr/>
        </p:nvPicPr>
        <p:blipFill>
          <a:blip r:embed="rId2"/>
          <a:srcRect r="33527" b="78349"/>
          <a:stretch>
            <a:fillRect/>
          </a:stretch>
        </p:blipFill>
        <p:spPr>
          <a:xfrm>
            <a:off x="5011738" y="5199063"/>
            <a:ext cx="4132262" cy="1658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25" y="2544763"/>
            <a:ext cx="4197350" cy="623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图片 14"/>
          <p:cNvPicPr>
            <a:picLocks noChangeAspect="1"/>
          </p:cNvPicPr>
          <p:nvPr/>
        </p:nvPicPr>
        <p:blipFill>
          <a:blip r:embed="rId4"/>
          <a:srcRect l="33527" b="78349"/>
          <a:stretch>
            <a:fillRect/>
          </a:stretch>
        </p:blipFill>
        <p:spPr>
          <a:xfrm>
            <a:off x="0" y="5337175"/>
            <a:ext cx="3851275" cy="154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7325" y="6459538"/>
            <a:ext cx="596900" cy="436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5763" y="5662613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5" name="TextBox 1"/>
          <p:cNvSpPr txBox="1"/>
          <p:nvPr/>
        </p:nvSpPr>
        <p:spPr>
          <a:xfrm>
            <a:off x="98425" y="-53975"/>
            <a:ext cx="507682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三年级上册第七单元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9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0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矩形 9"/>
          <p:cNvSpPr/>
          <p:nvPr/>
        </p:nvSpPr>
        <p:spPr>
          <a:xfrm>
            <a:off x="53975" y="1779588"/>
            <a:ext cx="9036050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    从自己发现的或同学列举的现象中选择一个写一写，并写清楚自己的想法。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2774" name="图片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0900" y="4527550"/>
            <a:ext cx="2012950" cy="2430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5" name="矩形 7"/>
          <p:cNvSpPr/>
          <p:nvPr/>
        </p:nvSpPr>
        <p:spPr>
          <a:xfrm>
            <a:off x="1042988" y="-20637"/>
            <a:ext cx="3124200" cy="796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4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课后作业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4"/>
          <p:cNvPicPr>
            <a:picLocks noChangeAspect="1"/>
          </p:cNvPicPr>
          <p:nvPr/>
        </p:nvPicPr>
        <p:blipFill>
          <a:blip r:embed="rId1"/>
          <a:srcRect l="10689" t="24307" r="53847" b="55914"/>
          <a:stretch>
            <a:fillRect/>
          </a:stretch>
        </p:blipFill>
        <p:spPr>
          <a:xfrm>
            <a:off x="-107950" y="763588"/>
            <a:ext cx="4868863" cy="367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6"/>
          <p:cNvPicPr>
            <a:picLocks noChangeAspect="1"/>
          </p:cNvPicPr>
          <p:nvPr/>
        </p:nvPicPr>
        <p:blipFill>
          <a:blip r:embed="rId1"/>
          <a:srcRect l="50510" t="24770" r="12782" b="55913"/>
          <a:stretch>
            <a:fillRect/>
          </a:stretch>
        </p:blipFill>
        <p:spPr>
          <a:xfrm>
            <a:off x="4398963" y="836613"/>
            <a:ext cx="4756150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814888"/>
            <a:ext cx="3455988" cy="1108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预习单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4221163"/>
            <a:ext cx="4859338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9"/>
          <p:cNvPicPr>
            <a:picLocks noChangeAspect="1"/>
          </p:cNvPicPr>
          <p:nvPr/>
        </p:nvPicPr>
        <p:blipFill>
          <a:blip r:embed="rId3"/>
          <a:srcRect r="72971"/>
          <a:stretch>
            <a:fillRect/>
          </a:stretch>
        </p:blipFill>
        <p:spPr>
          <a:xfrm>
            <a:off x="2000250" y="6075363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0" y="908340"/>
            <a:ext cx="8983886" cy="5613003"/>
            <a:chOff x="5797" y="1331"/>
            <a:chExt cx="7725" cy="140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流程图: 离页连接符 5"/>
            <p:cNvSpPr/>
            <p:nvPr/>
          </p:nvSpPr>
          <p:spPr>
            <a:xfrm rot="5400000">
              <a:off x="2641" y="4487"/>
              <a:ext cx="14037" cy="7725"/>
            </a:xfrm>
            <a:prstGeom prst="flowChartOffpageConnector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11" y="1341"/>
              <a:ext cx="6533" cy="13310"/>
            </a:xfrm>
            <a:prstGeom prst="rect">
              <a:avLst/>
            </a:prstGeom>
            <a:noFill/>
            <a:ln w="28575">
              <a:noFill/>
            </a:ln>
          </p:spPr>
          <p:txBody>
            <a:bodyPr>
              <a:spAutoFit/>
            </a:bodyPr>
            <a:lstStyle/>
            <a:p>
              <a:pPr marL="0" marR="0" lvl="0" indent="53975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</a:t>
              </a: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我发现爱玩手机的人特别多。上个月我们去给爷爷祝寿，聚会的时候大家都在各自看手机，很少一起聊天。我爸爸下班回家之后，也一直玩手机，我叫他他都不理我。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53975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过于沉迷手机会影响与别人的交往，我们不应该总是玩手机，应该用更多的时间关心身边的人。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184" name=" 184"/>
            <p:cNvSpPr/>
            <p:nvPr/>
          </p:nvSpPr>
          <p:spPr>
            <a:xfrm>
              <a:off x="6232" y="5400"/>
              <a:ext cx="331" cy="846"/>
            </a:xfrm>
            <a:prstGeom prst="ellipse">
              <a:avLst/>
            </a:prstGeom>
            <a:grp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" name=" 184"/>
          <p:cNvSpPr/>
          <p:nvPr/>
        </p:nvSpPr>
        <p:spPr>
          <a:xfrm rot="10800000">
            <a:off x="160338" y="3444875"/>
            <a:ext cx="538163" cy="539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3" name="启动计时器"/>
          <p:cNvGrpSpPr/>
          <p:nvPr/>
        </p:nvGrpSpPr>
        <p:grpSpPr>
          <a:xfrm>
            <a:off x="1133475" y="996950"/>
            <a:ext cx="1978025" cy="600075"/>
            <a:chOff x="1332706" y="185859"/>
            <a:chExt cx="2636838" cy="799962"/>
          </a:xfrm>
        </p:grpSpPr>
        <p:sp>
          <p:nvSpPr>
            <p:cNvPr id="121" name="圆角矩形 120"/>
            <p:cNvSpPr/>
            <p:nvPr/>
          </p:nvSpPr>
          <p:spPr>
            <a:xfrm>
              <a:off x="1332706" y="287441"/>
              <a:ext cx="2636838" cy="6983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GB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2" name="圆角矩形 121"/>
            <p:cNvSpPr/>
            <p:nvPr/>
          </p:nvSpPr>
          <p:spPr>
            <a:xfrm>
              <a:off x="1332706" y="185859"/>
              <a:ext cx="2636838" cy="6983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1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启动计时器</a:t>
              </a:r>
              <a:endParaRPr kumimoji="0" lang="en-US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123" name="时间到"/>
          <p:cNvGrpSpPr/>
          <p:nvPr/>
        </p:nvGrpSpPr>
        <p:grpSpPr>
          <a:xfrm>
            <a:off x="1133475" y="996950"/>
            <a:ext cx="1978025" cy="600075"/>
            <a:chOff x="4321176" y="185859"/>
            <a:chExt cx="2636838" cy="799962"/>
          </a:xfrm>
        </p:grpSpPr>
        <p:sp>
          <p:nvSpPr>
            <p:cNvPr id="124" name="圆角矩形 123"/>
            <p:cNvSpPr/>
            <p:nvPr/>
          </p:nvSpPr>
          <p:spPr>
            <a:xfrm>
              <a:off x="4321176" y="287441"/>
              <a:ext cx="2636838" cy="6983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GB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5" name="圆角矩形 124"/>
            <p:cNvSpPr/>
            <p:nvPr/>
          </p:nvSpPr>
          <p:spPr>
            <a:xfrm>
              <a:off x="4321176" y="185859"/>
              <a:ext cx="2636838" cy="6983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1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时间到！</a:t>
              </a:r>
              <a:endParaRPr kumimoji="0" lang="en-US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23559" name="自选图形 3"/>
          <p:cNvSpPr>
            <a:spLocks noChangeAspect="1" noTextEdit="1"/>
          </p:cNvSpPr>
          <p:nvPr/>
        </p:nvSpPr>
        <p:spPr>
          <a:xfrm>
            <a:off x="0" y="1739900"/>
            <a:ext cx="3692525" cy="4038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0" name="矩形 5"/>
          <p:cNvSpPr/>
          <p:nvPr/>
        </p:nvSpPr>
        <p:spPr>
          <a:xfrm>
            <a:off x="1992313" y="2163763"/>
            <a:ext cx="101600" cy="277812"/>
          </a:xfrm>
          <a:prstGeom prst="rect">
            <a:avLst/>
          </a:prstGeom>
          <a:solidFill>
            <a:srgbClr val="9E9D97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561" name="长方形 6"/>
          <p:cNvSpPr/>
          <p:nvPr/>
        </p:nvSpPr>
        <p:spPr>
          <a:xfrm>
            <a:off x="1992313" y="2163763"/>
            <a:ext cx="101600" cy="2778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562" name="矩形 7"/>
          <p:cNvSpPr/>
          <p:nvPr/>
        </p:nvSpPr>
        <p:spPr>
          <a:xfrm>
            <a:off x="1992313" y="2163763"/>
            <a:ext cx="101600" cy="109537"/>
          </a:xfrm>
          <a:prstGeom prst="rect">
            <a:avLst/>
          </a:prstGeom>
          <a:solidFill>
            <a:srgbClr val="86857E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563" name="长方形 8"/>
          <p:cNvSpPr/>
          <p:nvPr/>
        </p:nvSpPr>
        <p:spPr>
          <a:xfrm>
            <a:off x="1992313" y="2163763"/>
            <a:ext cx="101600" cy="1095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564" name="任意多边形 9"/>
          <p:cNvSpPr/>
          <p:nvPr/>
        </p:nvSpPr>
        <p:spPr>
          <a:xfrm>
            <a:off x="1874838" y="2082800"/>
            <a:ext cx="344487" cy="1460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88" h="80">
                <a:moveTo>
                  <a:pt x="188" y="64"/>
                </a:moveTo>
                <a:cubicBezTo>
                  <a:pt x="188" y="73"/>
                  <a:pt x="181" y="80"/>
                  <a:pt x="17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73"/>
                  <a:pt x="0" y="6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81" y="0"/>
                  <a:pt x="188" y="7"/>
                  <a:pt x="188" y="16"/>
                </a:cubicBezTo>
                <a:lnTo>
                  <a:pt x="188" y="64"/>
                </a:lnTo>
                <a:close/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5" name="任意多边形 10"/>
          <p:cNvSpPr/>
          <p:nvPr/>
        </p:nvSpPr>
        <p:spPr>
          <a:xfrm>
            <a:off x="2644775" y="2268538"/>
            <a:ext cx="682625" cy="8318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72" h="454">
                <a:moveTo>
                  <a:pt x="5" y="378"/>
                </a:moveTo>
                <a:cubicBezTo>
                  <a:pt x="0" y="384"/>
                  <a:pt x="2" y="393"/>
                  <a:pt x="8" y="397"/>
                </a:cubicBezTo>
                <a:cubicBezTo>
                  <a:pt x="80" y="450"/>
                  <a:pt x="80" y="450"/>
                  <a:pt x="80" y="450"/>
                </a:cubicBezTo>
                <a:cubicBezTo>
                  <a:pt x="86" y="454"/>
                  <a:pt x="95" y="453"/>
                  <a:pt x="99" y="447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72" y="70"/>
                  <a:pt x="371" y="62"/>
                  <a:pt x="364" y="57"/>
                </a:cubicBezTo>
                <a:cubicBezTo>
                  <a:pt x="292" y="5"/>
                  <a:pt x="292" y="5"/>
                  <a:pt x="292" y="5"/>
                </a:cubicBezTo>
                <a:cubicBezTo>
                  <a:pt x="286" y="0"/>
                  <a:pt x="277" y="2"/>
                  <a:pt x="273" y="8"/>
                </a:cubicBezTo>
                <a:cubicBezTo>
                  <a:pt x="5" y="378"/>
                  <a:pt x="5" y="378"/>
                  <a:pt x="5" y="378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6" name="任意多边形 11"/>
          <p:cNvSpPr/>
          <p:nvPr/>
        </p:nvSpPr>
        <p:spPr>
          <a:xfrm>
            <a:off x="769938" y="2252663"/>
            <a:ext cx="682625" cy="833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72" h="454">
                <a:moveTo>
                  <a:pt x="368" y="378"/>
                </a:moveTo>
                <a:cubicBezTo>
                  <a:pt x="372" y="384"/>
                  <a:pt x="371" y="392"/>
                  <a:pt x="365" y="397"/>
                </a:cubicBezTo>
                <a:cubicBezTo>
                  <a:pt x="292" y="449"/>
                  <a:pt x="292" y="449"/>
                  <a:pt x="292" y="449"/>
                </a:cubicBezTo>
                <a:cubicBezTo>
                  <a:pt x="286" y="454"/>
                  <a:pt x="277" y="452"/>
                  <a:pt x="273" y="446"/>
                </a:cubicBezTo>
                <a:cubicBezTo>
                  <a:pt x="5" y="76"/>
                  <a:pt x="5" y="76"/>
                  <a:pt x="5" y="76"/>
                </a:cubicBezTo>
                <a:cubicBezTo>
                  <a:pt x="0" y="70"/>
                  <a:pt x="2" y="61"/>
                  <a:pt x="8" y="57"/>
                </a:cubicBezTo>
                <a:cubicBezTo>
                  <a:pt x="80" y="4"/>
                  <a:pt x="80" y="4"/>
                  <a:pt x="80" y="4"/>
                </a:cubicBezTo>
                <a:cubicBezTo>
                  <a:pt x="86" y="0"/>
                  <a:pt x="95" y="1"/>
                  <a:pt x="100" y="7"/>
                </a:cubicBezTo>
                <a:cubicBezTo>
                  <a:pt x="368" y="378"/>
                  <a:pt x="368" y="378"/>
                  <a:pt x="368" y="378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7" name="任意多边形 12"/>
          <p:cNvSpPr>
            <a:spLocks noEditPoints="1"/>
          </p:cNvSpPr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0" y="97"/>
                </a:lnTo>
                <a:close/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52" y="0"/>
                </a:lnTo>
                <a:close/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8" name="任意多边形 13"/>
          <p:cNvSpPr>
            <a:spLocks noEditPoints="1"/>
          </p:cNvSpPr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0" y="97"/>
                </a:lnTo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52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9" name="任意多边形 14"/>
          <p:cNvSpPr/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11" h="80">
                <a:moveTo>
                  <a:pt x="99" y="0"/>
                </a:moveTo>
                <a:cubicBezTo>
                  <a:pt x="0" y="63"/>
                  <a:pt x="0" y="63"/>
                  <a:pt x="0" y="63"/>
                </a:cubicBezTo>
                <a:cubicBezTo>
                  <a:pt x="12" y="80"/>
                  <a:pt x="12" y="80"/>
                  <a:pt x="12" y="80"/>
                </a:cubicBezTo>
                <a:cubicBezTo>
                  <a:pt x="19" y="75"/>
                  <a:pt x="26" y="70"/>
                  <a:pt x="33" y="66"/>
                </a:cubicBezTo>
                <a:cubicBezTo>
                  <a:pt x="38" y="64"/>
                  <a:pt x="42" y="61"/>
                  <a:pt x="47" y="59"/>
                </a:cubicBezTo>
                <a:cubicBezTo>
                  <a:pt x="58" y="50"/>
                  <a:pt x="71" y="42"/>
                  <a:pt x="85" y="36"/>
                </a:cubicBezTo>
                <a:cubicBezTo>
                  <a:pt x="92" y="30"/>
                  <a:pt x="99" y="25"/>
                  <a:pt x="107" y="19"/>
                </a:cubicBezTo>
                <a:cubicBezTo>
                  <a:pt x="108" y="19"/>
                  <a:pt x="110" y="18"/>
                  <a:pt x="111" y="17"/>
                </a:cubicBezTo>
                <a:cubicBezTo>
                  <a:pt x="99" y="0"/>
                  <a:pt x="99" y="0"/>
                  <a:pt x="99" y="0"/>
                </a:cubicBezTo>
              </a:path>
            </a:pathLst>
          </a:custGeom>
          <a:solidFill>
            <a:srgbClr val="4B4A4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0" name="任意多边形 15"/>
          <p:cNvSpPr/>
          <p:nvPr/>
        </p:nvSpPr>
        <p:spPr>
          <a:xfrm>
            <a:off x="3149600" y="2614613"/>
            <a:ext cx="22225" cy="285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2" h="16">
                <a:moveTo>
                  <a:pt x="11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1" y="15"/>
                  <a:pt x="1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1" name="任意多边形(F) 16"/>
          <p:cNvSpPr/>
          <p:nvPr/>
        </p:nvSpPr>
        <p:spPr>
          <a:xfrm>
            <a:off x="2970213" y="2498725"/>
            <a:ext cx="200025" cy="1428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09" h="78">
                <a:moveTo>
                  <a:pt x="11" y="0"/>
                </a:move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3" y="18"/>
                  <a:pt x="4" y="18"/>
                </a:cubicBezTo>
                <a:cubicBezTo>
                  <a:pt x="11" y="24"/>
                  <a:pt x="19" y="29"/>
                  <a:pt x="26" y="35"/>
                </a:cubicBezTo>
                <a:cubicBezTo>
                  <a:pt x="40" y="41"/>
                  <a:pt x="52" y="49"/>
                  <a:pt x="64" y="58"/>
                </a:cubicBezTo>
                <a:cubicBezTo>
                  <a:pt x="68" y="61"/>
                  <a:pt x="73" y="63"/>
                  <a:pt x="78" y="65"/>
                </a:cubicBezTo>
                <a:cubicBezTo>
                  <a:pt x="85" y="69"/>
                  <a:pt x="92" y="73"/>
                  <a:pt x="98" y="78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4B4A4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2" name="任意多边形 17"/>
          <p:cNvSpPr/>
          <p:nvPr/>
        </p:nvSpPr>
        <p:spPr>
          <a:xfrm>
            <a:off x="342900" y="1870075"/>
            <a:ext cx="1169988" cy="990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638" h="540">
                <a:moveTo>
                  <a:pt x="638" y="194"/>
                </a:moveTo>
                <a:cubicBezTo>
                  <a:pt x="638" y="194"/>
                  <a:pt x="638" y="194"/>
                  <a:pt x="638" y="194"/>
                </a:cubicBezTo>
                <a:cubicBezTo>
                  <a:pt x="543" y="44"/>
                  <a:pt x="344" y="0"/>
                  <a:pt x="194" y="96"/>
                </a:cubicBezTo>
                <a:cubicBezTo>
                  <a:pt x="44" y="191"/>
                  <a:pt x="0" y="390"/>
                  <a:pt x="96" y="540"/>
                </a:cubicBezTo>
                <a:cubicBezTo>
                  <a:pt x="96" y="540"/>
                  <a:pt x="96" y="540"/>
                  <a:pt x="96" y="540"/>
                </a:cubicBezTo>
                <a:cubicBezTo>
                  <a:pt x="638" y="194"/>
                  <a:pt x="638" y="194"/>
                  <a:pt x="638" y="194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3" name="任意多边形 18"/>
          <p:cNvSpPr>
            <a:spLocks noEditPoints="1"/>
          </p:cNvSpPr>
          <p:nvPr/>
        </p:nvSpPr>
        <p:spPr>
          <a:xfrm>
            <a:off x="504825" y="2771775"/>
            <a:ext cx="152400" cy="889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83" h="48">
                <a:moveTo>
                  <a:pt x="0" y="36"/>
                </a:moveTo>
                <a:cubicBezTo>
                  <a:pt x="3" y="40"/>
                  <a:pt x="5" y="44"/>
                  <a:pt x="8" y="48"/>
                </a:cubicBezTo>
                <a:cubicBezTo>
                  <a:pt x="5" y="44"/>
                  <a:pt x="3" y="40"/>
                  <a:pt x="0" y="36"/>
                </a:cubicBezTo>
                <a:moveTo>
                  <a:pt x="83" y="0"/>
                </a:moveTo>
                <a:cubicBezTo>
                  <a:pt x="8" y="48"/>
                  <a:pt x="8" y="48"/>
                  <a:pt x="8" y="48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rgbClr val="FAFCF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4" name="任意多边形 19"/>
          <p:cNvSpPr/>
          <p:nvPr/>
        </p:nvSpPr>
        <p:spPr>
          <a:xfrm>
            <a:off x="455613" y="2049463"/>
            <a:ext cx="273050" cy="811212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9" h="442">
                <a:moveTo>
                  <a:pt x="149" y="0"/>
                </a:moveTo>
                <a:cubicBezTo>
                  <a:pt x="117" y="27"/>
                  <a:pt x="80" y="57"/>
                  <a:pt x="60" y="95"/>
                </a:cubicBezTo>
                <a:cubicBezTo>
                  <a:pt x="31" y="152"/>
                  <a:pt x="12" y="215"/>
                  <a:pt x="5" y="278"/>
                </a:cubicBezTo>
                <a:cubicBezTo>
                  <a:pt x="0" y="328"/>
                  <a:pt x="7" y="359"/>
                  <a:pt x="13" y="391"/>
                </a:cubicBezTo>
                <a:cubicBezTo>
                  <a:pt x="16" y="407"/>
                  <a:pt x="21" y="418"/>
                  <a:pt x="27" y="430"/>
                </a:cubicBezTo>
                <a:cubicBezTo>
                  <a:pt x="30" y="434"/>
                  <a:pt x="32" y="438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110" y="394"/>
                  <a:pt x="110" y="394"/>
                  <a:pt x="110" y="394"/>
                </a:cubicBezTo>
                <a:cubicBezTo>
                  <a:pt x="92" y="312"/>
                  <a:pt x="87" y="222"/>
                  <a:pt x="105" y="139"/>
                </a:cubicBezTo>
                <a:cubicBezTo>
                  <a:pt x="115" y="91"/>
                  <a:pt x="130" y="47"/>
                  <a:pt x="148" y="2"/>
                </a:cubicBezTo>
                <a:cubicBezTo>
                  <a:pt x="148" y="2"/>
                  <a:pt x="149" y="1"/>
                  <a:pt x="149" y="0"/>
                </a:cubicBezTo>
              </a:path>
            </a:pathLst>
          </a:custGeom>
          <a:solidFill>
            <a:srgbClr val="F3918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5" name="任意多边形 20"/>
          <p:cNvSpPr/>
          <p:nvPr/>
        </p:nvSpPr>
        <p:spPr>
          <a:xfrm>
            <a:off x="801688" y="5078413"/>
            <a:ext cx="573087" cy="706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13" h="385">
                <a:moveTo>
                  <a:pt x="140" y="366"/>
                </a:moveTo>
                <a:cubicBezTo>
                  <a:pt x="134" y="376"/>
                  <a:pt x="129" y="381"/>
                  <a:pt x="112" y="381"/>
                </a:cubicBezTo>
                <a:cubicBezTo>
                  <a:pt x="112" y="381"/>
                  <a:pt x="36" y="385"/>
                  <a:pt x="13" y="378"/>
                </a:cubicBezTo>
                <a:cubicBezTo>
                  <a:pt x="2" y="375"/>
                  <a:pt x="0" y="360"/>
                  <a:pt x="6" y="350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9" y="4"/>
                  <a:pt x="192" y="0"/>
                  <a:pt x="201" y="6"/>
                </a:cubicBezTo>
                <a:cubicBezTo>
                  <a:pt x="301" y="66"/>
                  <a:pt x="301" y="66"/>
                  <a:pt x="301" y="66"/>
                </a:cubicBezTo>
                <a:cubicBezTo>
                  <a:pt x="310" y="71"/>
                  <a:pt x="313" y="84"/>
                  <a:pt x="308" y="93"/>
                </a:cubicBezTo>
                <a:cubicBezTo>
                  <a:pt x="140" y="366"/>
                  <a:pt x="140" y="366"/>
                  <a:pt x="140" y="366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6" name="任意多边形(F) 21"/>
          <p:cNvSpPr>
            <a:spLocks noEditPoints="1"/>
          </p:cNvSpPr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209" y="125"/>
                </a:lnTo>
                <a:close/>
                <a:moveTo>
                  <a:pt x="23" y="0"/>
                </a:moveTo>
                <a:lnTo>
                  <a:pt x="0" y="45"/>
                </a:lnTo>
                <a:lnTo>
                  <a:pt x="23" y="0"/>
                </a:lnTo>
                <a:close/>
              </a:path>
            </a:pathLst>
          </a:custGeom>
          <a:solidFill>
            <a:srgbClr val="AEADA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7" name="任意多边形(F) 22"/>
          <p:cNvSpPr>
            <a:spLocks noEditPoints="1"/>
          </p:cNvSpPr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209" y="125"/>
                </a:lnTo>
                <a:moveTo>
                  <a:pt x="23" y="0"/>
                </a:moveTo>
                <a:lnTo>
                  <a:pt x="0" y="45"/>
                </a:lnTo>
                <a:lnTo>
                  <a:pt x="23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8" name="任意多边形 23"/>
          <p:cNvSpPr/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36" h="97">
                <a:moveTo>
                  <a:pt x="15" y="0"/>
                </a:moveTo>
                <a:cubicBezTo>
                  <a:pt x="0" y="29"/>
                  <a:pt x="0" y="29"/>
                  <a:pt x="0" y="29"/>
                </a:cubicBezTo>
                <a:cubicBezTo>
                  <a:pt x="20" y="40"/>
                  <a:pt x="40" y="52"/>
                  <a:pt x="59" y="64"/>
                </a:cubicBezTo>
                <a:cubicBezTo>
                  <a:pt x="82" y="74"/>
                  <a:pt x="105" y="85"/>
                  <a:pt x="127" y="97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94" y="57"/>
                  <a:pt x="53" y="30"/>
                  <a:pt x="15" y="0"/>
                </a:cubicBezTo>
              </a:path>
            </a:pathLst>
          </a:custGeom>
          <a:solidFill>
            <a:srgbClr val="3F3E3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9" name="任意多边形 24"/>
          <p:cNvSpPr/>
          <p:nvPr/>
        </p:nvSpPr>
        <p:spPr>
          <a:xfrm>
            <a:off x="2725738" y="5078413"/>
            <a:ext cx="573087" cy="706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13" h="385">
                <a:moveTo>
                  <a:pt x="173" y="366"/>
                </a:moveTo>
                <a:cubicBezTo>
                  <a:pt x="179" y="376"/>
                  <a:pt x="184" y="381"/>
                  <a:pt x="201" y="381"/>
                </a:cubicBezTo>
                <a:cubicBezTo>
                  <a:pt x="201" y="381"/>
                  <a:pt x="277" y="385"/>
                  <a:pt x="300" y="378"/>
                </a:cubicBezTo>
                <a:cubicBezTo>
                  <a:pt x="311" y="375"/>
                  <a:pt x="313" y="360"/>
                  <a:pt x="307" y="350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4" y="4"/>
                  <a:pt x="121" y="0"/>
                  <a:pt x="112" y="6"/>
                </a:cubicBezTo>
                <a:cubicBezTo>
                  <a:pt x="12" y="66"/>
                  <a:pt x="12" y="66"/>
                  <a:pt x="12" y="66"/>
                </a:cubicBezTo>
                <a:cubicBezTo>
                  <a:pt x="3" y="71"/>
                  <a:pt x="0" y="84"/>
                  <a:pt x="5" y="93"/>
                </a:cubicBezTo>
                <a:cubicBezTo>
                  <a:pt x="173" y="366"/>
                  <a:pt x="173" y="366"/>
                  <a:pt x="173" y="366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0" name="任意多边形 25"/>
          <p:cNvSpPr/>
          <p:nvPr/>
        </p:nvSpPr>
        <p:spPr>
          <a:xfrm>
            <a:off x="3070225" y="5281613"/>
            <a:ext cx="28575" cy="55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AEADA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1" name="任意多边形(F) 26"/>
          <p:cNvSpPr/>
          <p:nvPr/>
        </p:nvSpPr>
        <p:spPr>
          <a:xfrm>
            <a:off x="3070225" y="5281613"/>
            <a:ext cx="28575" cy="55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0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2" name="任意多边形 27"/>
          <p:cNvSpPr/>
          <p:nvPr/>
        </p:nvSpPr>
        <p:spPr>
          <a:xfrm>
            <a:off x="2846388" y="5281613"/>
            <a:ext cx="252412" cy="179387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37" h="98">
                <a:moveTo>
                  <a:pt x="122" y="0"/>
                </a:moveTo>
                <a:cubicBezTo>
                  <a:pt x="83" y="30"/>
                  <a:pt x="43" y="58"/>
                  <a:pt x="0" y="81"/>
                </a:cubicBezTo>
                <a:cubicBezTo>
                  <a:pt x="10" y="98"/>
                  <a:pt x="10" y="98"/>
                  <a:pt x="10" y="98"/>
                </a:cubicBezTo>
                <a:cubicBezTo>
                  <a:pt x="32" y="86"/>
                  <a:pt x="55" y="75"/>
                  <a:pt x="78" y="65"/>
                </a:cubicBezTo>
                <a:cubicBezTo>
                  <a:pt x="97" y="53"/>
                  <a:pt x="117" y="41"/>
                  <a:pt x="137" y="30"/>
                </a:cubicBezTo>
                <a:cubicBezTo>
                  <a:pt x="122" y="0"/>
                  <a:pt x="122" y="0"/>
                  <a:pt x="122" y="0"/>
                </a:cubicBezTo>
              </a:path>
            </a:pathLst>
          </a:custGeom>
          <a:solidFill>
            <a:srgbClr val="3F3E3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rot="1786145">
            <a:off x="612775" y="2555875"/>
            <a:ext cx="2871788" cy="2871788"/>
            <a:chOff x="817563" y="2264166"/>
            <a:chExt cx="3829050" cy="3830638"/>
          </a:xfrm>
        </p:grpSpPr>
        <p:sp>
          <p:nvSpPr>
            <p:cNvPr id="23584" name="椭圆形 28"/>
            <p:cNvSpPr/>
            <p:nvPr/>
          </p:nvSpPr>
          <p:spPr>
            <a:xfrm>
              <a:off x="817563" y="2264166"/>
              <a:ext cx="3829050" cy="3830638"/>
            </a:xfrm>
            <a:prstGeom prst="ellipse">
              <a:avLst/>
            </a:prstGeom>
            <a:solidFill>
              <a:srgbClr val="FDFCFA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3585" name="时针"/>
            <p:cNvSpPr/>
            <p:nvPr/>
          </p:nvSpPr>
          <p:spPr>
            <a:xfrm>
              <a:off x="2159000" y="3253178"/>
              <a:ext cx="601663" cy="950913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pathLst>
                <a:path w="379" h="599">
                  <a:moveTo>
                    <a:pt x="0" y="23"/>
                  </a:moveTo>
                  <a:lnTo>
                    <a:pt x="39" y="0"/>
                  </a:lnTo>
                  <a:lnTo>
                    <a:pt x="379" y="576"/>
                  </a:lnTo>
                  <a:lnTo>
                    <a:pt x="341" y="59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5D5C5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3586" name="任意多边形(F) 29"/>
          <p:cNvSpPr>
            <a:spLocks noEditPoints="1"/>
          </p:cNvSpPr>
          <p:nvPr/>
        </p:nvSpPr>
        <p:spPr>
          <a:xfrm>
            <a:off x="403225" y="2346325"/>
            <a:ext cx="3290888" cy="32893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794" h="1793">
                <a:moveTo>
                  <a:pt x="897" y="1793"/>
                </a:moveTo>
                <a:cubicBezTo>
                  <a:pt x="658" y="1793"/>
                  <a:pt x="432" y="1700"/>
                  <a:pt x="263" y="1531"/>
                </a:cubicBezTo>
                <a:cubicBezTo>
                  <a:pt x="94" y="1361"/>
                  <a:pt x="0" y="1136"/>
                  <a:pt x="0" y="897"/>
                </a:cubicBezTo>
                <a:cubicBezTo>
                  <a:pt x="0" y="657"/>
                  <a:pt x="94" y="432"/>
                  <a:pt x="263" y="262"/>
                </a:cubicBezTo>
                <a:cubicBezTo>
                  <a:pt x="432" y="93"/>
                  <a:pt x="658" y="0"/>
                  <a:pt x="897" y="0"/>
                </a:cubicBezTo>
                <a:cubicBezTo>
                  <a:pt x="1137" y="0"/>
                  <a:pt x="1362" y="93"/>
                  <a:pt x="1531" y="262"/>
                </a:cubicBezTo>
                <a:cubicBezTo>
                  <a:pt x="1701" y="432"/>
                  <a:pt x="1794" y="657"/>
                  <a:pt x="1794" y="897"/>
                </a:cubicBezTo>
                <a:cubicBezTo>
                  <a:pt x="1794" y="1136"/>
                  <a:pt x="1701" y="1361"/>
                  <a:pt x="1531" y="1531"/>
                </a:cubicBezTo>
                <a:cubicBezTo>
                  <a:pt x="1362" y="1700"/>
                  <a:pt x="1137" y="1793"/>
                  <a:pt x="897" y="1793"/>
                </a:cubicBezTo>
                <a:moveTo>
                  <a:pt x="897" y="79"/>
                </a:moveTo>
                <a:cubicBezTo>
                  <a:pt x="446" y="79"/>
                  <a:pt x="79" y="446"/>
                  <a:pt x="79" y="897"/>
                </a:cubicBezTo>
                <a:cubicBezTo>
                  <a:pt x="79" y="1348"/>
                  <a:pt x="446" y="1714"/>
                  <a:pt x="897" y="1714"/>
                </a:cubicBezTo>
                <a:cubicBezTo>
                  <a:pt x="1348" y="1714"/>
                  <a:pt x="1715" y="1348"/>
                  <a:pt x="1715" y="897"/>
                </a:cubicBezTo>
                <a:cubicBezTo>
                  <a:pt x="1715" y="446"/>
                  <a:pt x="1348" y="79"/>
                  <a:pt x="897" y="79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7" name="任意多边形 30"/>
          <p:cNvSpPr>
            <a:spLocks noEditPoints="1"/>
          </p:cNvSpPr>
          <p:nvPr/>
        </p:nvSpPr>
        <p:spPr>
          <a:xfrm>
            <a:off x="533400" y="2474913"/>
            <a:ext cx="3032125" cy="303212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653" h="1653">
                <a:moveTo>
                  <a:pt x="826" y="1653"/>
                </a:moveTo>
                <a:cubicBezTo>
                  <a:pt x="371" y="1653"/>
                  <a:pt x="0" y="1282"/>
                  <a:pt x="0" y="827"/>
                </a:cubicBezTo>
                <a:cubicBezTo>
                  <a:pt x="0" y="371"/>
                  <a:pt x="371" y="0"/>
                  <a:pt x="826" y="0"/>
                </a:cubicBezTo>
                <a:cubicBezTo>
                  <a:pt x="1282" y="0"/>
                  <a:pt x="1653" y="371"/>
                  <a:pt x="1653" y="827"/>
                </a:cubicBezTo>
                <a:cubicBezTo>
                  <a:pt x="1653" y="1282"/>
                  <a:pt x="1282" y="1653"/>
                  <a:pt x="826" y="1653"/>
                </a:cubicBezTo>
                <a:moveTo>
                  <a:pt x="826" y="49"/>
                </a:moveTo>
                <a:cubicBezTo>
                  <a:pt x="397" y="49"/>
                  <a:pt x="48" y="398"/>
                  <a:pt x="48" y="827"/>
                </a:cubicBezTo>
                <a:cubicBezTo>
                  <a:pt x="48" y="1256"/>
                  <a:pt x="397" y="1605"/>
                  <a:pt x="826" y="1605"/>
                </a:cubicBezTo>
                <a:cubicBezTo>
                  <a:pt x="1255" y="1605"/>
                  <a:pt x="1604" y="1256"/>
                  <a:pt x="1604" y="827"/>
                </a:cubicBezTo>
                <a:cubicBezTo>
                  <a:pt x="1604" y="398"/>
                  <a:pt x="1255" y="49"/>
                  <a:pt x="826" y="49"/>
                </a:cubicBezTo>
              </a:path>
            </a:pathLst>
          </a:custGeom>
          <a:solidFill>
            <a:srgbClr val="DFDED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8" name="任意多边形(F) 31"/>
          <p:cNvSpPr>
            <a:spLocks noEditPoints="1"/>
          </p:cNvSpPr>
          <p:nvPr/>
        </p:nvSpPr>
        <p:spPr>
          <a:xfrm>
            <a:off x="465138" y="2408238"/>
            <a:ext cx="3167062" cy="3167062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26" h="1727">
                <a:moveTo>
                  <a:pt x="863" y="1690"/>
                </a:moveTo>
                <a:cubicBezTo>
                  <a:pt x="408" y="1690"/>
                  <a:pt x="37" y="1319"/>
                  <a:pt x="37" y="864"/>
                </a:cubicBezTo>
                <a:cubicBezTo>
                  <a:pt x="37" y="408"/>
                  <a:pt x="408" y="37"/>
                  <a:pt x="863" y="37"/>
                </a:cubicBezTo>
                <a:cubicBezTo>
                  <a:pt x="1319" y="37"/>
                  <a:pt x="1690" y="408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1319"/>
                  <a:pt x="1319" y="1690"/>
                  <a:pt x="863" y="1690"/>
                </a:cubicBezTo>
                <a:cubicBezTo>
                  <a:pt x="863" y="1690"/>
                  <a:pt x="863" y="1690"/>
                  <a:pt x="863" y="1690"/>
                </a:cubicBezTo>
                <a:moveTo>
                  <a:pt x="863" y="0"/>
                </a:moveTo>
                <a:cubicBezTo>
                  <a:pt x="387" y="0"/>
                  <a:pt x="0" y="388"/>
                  <a:pt x="0" y="864"/>
                </a:cubicBezTo>
                <a:cubicBezTo>
                  <a:pt x="0" y="1340"/>
                  <a:pt x="387" y="1727"/>
                  <a:pt x="863" y="1727"/>
                </a:cubicBezTo>
                <a:cubicBezTo>
                  <a:pt x="1339" y="1727"/>
                  <a:pt x="1726" y="1340"/>
                  <a:pt x="1726" y="864"/>
                </a:cubicBezTo>
                <a:cubicBezTo>
                  <a:pt x="1726" y="388"/>
                  <a:pt x="1339" y="0"/>
                  <a:pt x="863" y="0"/>
                </a:cubicBezTo>
              </a:path>
            </a:pathLst>
          </a:custGeom>
          <a:solidFill>
            <a:srgbClr val="CD4A4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3589" name="组 1"/>
          <p:cNvGrpSpPr/>
          <p:nvPr/>
        </p:nvGrpSpPr>
        <p:grpSpPr>
          <a:xfrm>
            <a:off x="1841500" y="2665413"/>
            <a:ext cx="425450" cy="425450"/>
            <a:chOff x="2455863" y="2411803"/>
            <a:chExt cx="566738" cy="566738"/>
          </a:xfrm>
        </p:grpSpPr>
        <p:sp>
          <p:nvSpPr>
            <p:cNvPr id="23590" name="椭圆形 32"/>
            <p:cNvSpPr/>
            <p:nvPr/>
          </p:nvSpPr>
          <p:spPr>
            <a:xfrm>
              <a:off x="2455863" y="2411803"/>
              <a:ext cx="566738" cy="566738"/>
            </a:xfrm>
            <a:prstGeom prst="ellipse">
              <a:avLst/>
            </a:prstGeom>
            <a:solidFill>
              <a:srgbClr val="F2A012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3591" name="椭圆形 33"/>
            <p:cNvSpPr/>
            <p:nvPr/>
          </p:nvSpPr>
          <p:spPr>
            <a:xfrm>
              <a:off x="2511425" y="2465778"/>
              <a:ext cx="455613" cy="457200"/>
            </a:xfrm>
            <a:prstGeom prst="ellipse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3592" name="任意多边形(F) 34"/>
            <p:cNvSpPr>
              <a:spLocks noEditPoints="1"/>
            </p:cNvSpPr>
            <p:nvPr/>
          </p:nvSpPr>
          <p:spPr>
            <a:xfrm>
              <a:off x="2511425" y="2621353"/>
              <a:ext cx="9525" cy="111125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4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9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7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5"/>
                  </a:moveTo>
                  <a:cubicBezTo>
                    <a:pt x="0" y="35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4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2"/>
                  </a:moveTo>
                  <a:cubicBezTo>
                    <a:pt x="0" y="32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6"/>
                  </a:moveTo>
                  <a:cubicBezTo>
                    <a:pt x="1" y="16"/>
                    <a:pt x="0" y="16"/>
                    <a:pt x="0" y="17"/>
                  </a:cubicBezTo>
                  <a:cubicBezTo>
                    <a:pt x="0" y="16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2" y="11"/>
                  </a:move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moveTo>
                    <a:pt x="2" y="10"/>
                  </a:move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3" name="任意多边形 35"/>
            <p:cNvSpPr/>
            <p:nvPr/>
          </p:nvSpPr>
          <p:spPr>
            <a:xfrm>
              <a:off x="2511425" y="2494353"/>
              <a:ext cx="190500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8" h="174">
                  <a:moveTo>
                    <a:pt x="48" y="0"/>
                  </a:moveTo>
                  <a:cubicBezTo>
                    <a:pt x="28" y="11"/>
                    <a:pt x="12" y="30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0" y="68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1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7" y="136"/>
                    <a:pt x="38" y="168"/>
                    <a:pt x="78" y="174"/>
                  </a:cubicBezTo>
                  <a:cubicBezTo>
                    <a:pt x="66" y="169"/>
                    <a:pt x="55" y="162"/>
                    <a:pt x="46" y="152"/>
                  </a:cubicBezTo>
                  <a:cubicBezTo>
                    <a:pt x="33" y="139"/>
                    <a:pt x="24" y="124"/>
                    <a:pt x="19" y="106"/>
                  </a:cubicBezTo>
                  <a:cubicBezTo>
                    <a:pt x="18" y="97"/>
                    <a:pt x="16" y="87"/>
                    <a:pt x="15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58"/>
                    <a:pt x="20" y="40"/>
                    <a:pt x="30" y="23"/>
                  </a:cubicBezTo>
                  <a:cubicBezTo>
                    <a:pt x="35" y="16"/>
                    <a:pt x="41" y="9"/>
                    <a:pt x="46" y="2"/>
                  </a:cubicBezTo>
                  <a:cubicBezTo>
                    <a:pt x="47" y="1"/>
                    <a:pt x="48" y="1"/>
                    <a:pt x="48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4" name="长方形 36"/>
            <p:cNvSpPr/>
            <p:nvPr/>
          </p:nvSpPr>
          <p:spPr>
            <a:xfrm>
              <a:off x="2605088" y="2592778"/>
              <a:ext cx="268288" cy="153988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171" name="长方形 37"/>
            <p:cNvSpPr>
              <a:spLocks noChangeArrowheads="1"/>
            </p:cNvSpPr>
            <p:nvPr/>
          </p:nvSpPr>
          <p:spPr bwMode="auto">
            <a:xfrm>
              <a:off x="2663103" y="2498505"/>
              <a:ext cx="164946" cy="3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5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3596" name="任意多边形 40"/>
          <p:cNvSpPr>
            <a:spLocks noEditPoints="1"/>
          </p:cNvSpPr>
          <p:nvPr/>
        </p:nvSpPr>
        <p:spPr>
          <a:xfrm>
            <a:off x="2433638" y="2995613"/>
            <a:ext cx="15875" cy="920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8" h="50"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49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49"/>
                </a:cubicBezTo>
                <a:moveTo>
                  <a:pt x="0" y="11"/>
                </a:moveTo>
                <a:cubicBezTo>
                  <a:pt x="0" y="25"/>
                  <a:pt x="2" y="38"/>
                  <a:pt x="8" y="49"/>
                </a:cubicBezTo>
                <a:cubicBezTo>
                  <a:pt x="2" y="38"/>
                  <a:pt x="0" y="25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97" name="任意多边形 46"/>
          <p:cNvSpPr>
            <a:spLocks noEditPoints="1"/>
          </p:cNvSpPr>
          <p:nvPr/>
        </p:nvSpPr>
        <p:spPr>
          <a:xfrm>
            <a:off x="2840038" y="3311525"/>
            <a:ext cx="34925" cy="14128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9" h="77">
                <a:moveTo>
                  <a:pt x="3" y="77"/>
                </a:move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4"/>
                </a:moveTo>
                <a:cubicBezTo>
                  <a:pt x="3" y="74"/>
                  <a:pt x="3" y="75"/>
                  <a:pt x="3" y="75"/>
                </a:cubicBezTo>
                <a:cubicBezTo>
                  <a:pt x="3" y="75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2"/>
                </a:moveTo>
                <a:cubicBezTo>
                  <a:pt x="2" y="72"/>
                  <a:pt x="2" y="72"/>
                  <a:pt x="2" y="73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69"/>
                </a:moveTo>
                <a:cubicBezTo>
                  <a:pt x="2" y="69"/>
                  <a:pt x="2" y="70"/>
                  <a:pt x="2" y="70"/>
                </a:cubicBezTo>
                <a:cubicBezTo>
                  <a:pt x="2" y="70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8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1" y="67"/>
                </a:moveTo>
                <a:cubicBezTo>
                  <a:pt x="1" y="67"/>
                  <a:pt x="1" y="67"/>
                  <a:pt x="1" y="68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5"/>
                </a:moveTo>
                <a:cubicBezTo>
                  <a:pt x="1" y="65"/>
                  <a:pt x="1" y="66"/>
                  <a:pt x="1" y="66"/>
                </a:cubicBezTo>
                <a:cubicBezTo>
                  <a:pt x="1" y="66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4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3"/>
                </a:moveTo>
                <a:cubicBezTo>
                  <a:pt x="1" y="63"/>
                  <a:pt x="1" y="63"/>
                  <a:pt x="1" y="64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1"/>
                </a:move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0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8" y="1"/>
                </a:moveTo>
                <a:cubicBezTo>
                  <a:pt x="6" y="17"/>
                  <a:pt x="0" y="38"/>
                  <a:pt x="1" y="60"/>
                </a:cubicBezTo>
                <a:cubicBezTo>
                  <a:pt x="0" y="38"/>
                  <a:pt x="6" y="17"/>
                  <a:pt x="18" y="1"/>
                </a:cubicBezTo>
                <a:moveTo>
                  <a:pt x="18" y="0"/>
                </a:moveTo>
                <a:cubicBezTo>
                  <a:pt x="18" y="0"/>
                  <a:pt x="18" y="0"/>
                  <a:pt x="18" y="1"/>
                </a:cubicBezTo>
                <a:cubicBezTo>
                  <a:pt x="18" y="0"/>
                  <a:pt x="18" y="0"/>
                  <a:pt x="18" y="0"/>
                </a:cubicBezTo>
                <a:moveTo>
                  <a:pt x="19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3598" name="组 4"/>
          <p:cNvGrpSpPr/>
          <p:nvPr/>
        </p:nvGrpSpPr>
        <p:grpSpPr>
          <a:xfrm>
            <a:off x="2963863" y="3435350"/>
            <a:ext cx="439737" cy="525463"/>
            <a:chOff x="3951475" y="3437374"/>
            <a:chExt cx="585788" cy="700042"/>
          </a:xfrm>
        </p:grpSpPr>
        <p:sp>
          <p:nvSpPr>
            <p:cNvPr id="23599" name="任意多边形 44"/>
            <p:cNvSpPr/>
            <p:nvPr/>
          </p:nvSpPr>
          <p:spPr>
            <a:xfrm>
              <a:off x="3951475" y="3437374"/>
              <a:ext cx="585788" cy="5873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40" h="240">
                  <a:moveTo>
                    <a:pt x="127" y="236"/>
                  </a:moveTo>
                  <a:cubicBezTo>
                    <a:pt x="191" y="232"/>
                    <a:pt x="240" y="177"/>
                    <a:pt x="236" y="113"/>
                  </a:cubicBezTo>
                  <a:cubicBezTo>
                    <a:pt x="232" y="49"/>
                    <a:pt x="177" y="0"/>
                    <a:pt x="113" y="4"/>
                  </a:cubicBezTo>
                  <a:cubicBezTo>
                    <a:pt x="49" y="8"/>
                    <a:pt x="0" y="63"/>
                    <a:pt x="4" y="127"/>
                  </a:cubicBezTo>
                  <a:cubicBezTo>
                    <a:pt x="8" y="191"/>
                    <a:pt x="63" y="240"/>
                    <a:pt x="127" y="236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0" name="任意多边形 45"/>
            <p:cNvSpPr/>
            <p:nvPr/>
          </p:nvSpPr>
          <p:spPr>
            <a:xfrm>
              <a:off x="4010212" y="3492937"/>
              <a:ext cx="471488" cy="4730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3" h="193">
                  <a:moveTo>
                    <a:pt x="102" y="190"/>
                  </a:moveTo>
                  <a:cubicBezTo>
                    <a:pt x="153" y="187"/>
                    <a:pt x="193" y="143"/>
                    <a:pt x="189" y="91"/>
                  </a:cubicBezTo>
                  <a:cubicBezTo>
                    <a:pt x="186" y="40"/>
                    <a:pt x="142" y="0"/>
                    <a:pt x="90" y="4"/>
                  </a:cubicBezTo>
                  <a:cubicBezTo>
                    <a:pt x="39" y="7"/>
                    <a:pt x="0" y="51"/>
                    <a:pt x="3" y="103"/>
                  </a:cubicBezTo>
                  <a:cubicBezTo>
                    <a:pt x="6" y="154"/>
                    <a:pt x="50" y="193"/>
                    <a:pt x="102" y="190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1" name="任意多边形 47"/>
            <p:cNvSpPr/>
            <p:nvPr/>
          </p:nvSpPr>
          <p:spPr>
            <a:xfrm>
              <a:off x="4014975" y="3537387"/>
              <a:ext cx="207963" cy="4206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5" h="172">
                  <a:moveTo>
                    <a:pt x="45" y="0"/>
                  </a:moveTo>
                  <a:cubicBezTo>
                    <a:pt x="35" y="6"/>
                    <a:pt x="26" y="1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6" y="41"/>
                    <a:pt x="0" y="62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12" y="139"/>
                    <a:pt x="45" y="168"/>
                    <a:pt x="85" y="172"/>
                  </a:cubicBezTo>
                  <a:cubicBezTo>
                    <a:pt x="73" y="168"/>
                    <a:pt x="61" y="161"/>
                    <a:pt x="52" y="152"/>
                  </a:cubicBezTo>
                  <a:cubicBezTo>
                    <a:pt x="38" y="140"/>
                    <a:pt x="28" y="125"/>
                    <a:pt x="22" y="107"/>
                  </a:cubicBezTo>
                  <a:cubicBezTo>
                    <a:pt x="20" y="98"/>
                    <a:pt x="18" y="89"/>
                    <a:pt x="16" y="8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60"/>
                    <a:pt x="19" y="42"/>
                    <a:pt x="27" y="24"/>
                  </a:cubicBezTo>
                  <a:cubicBezTo>
                    <a:pt x="32" y="17"/>
                    <a:pt x="37" y="10"/>
                    <a:pt x="42" y="2"/>
                  </a:cubicBezTo>
                  <a:cubicBezTo>
                    <a:pt x="43" y="1"/>
                    <a:pt x="44" y="1"/>
                    <a:pt x="45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2" name="长方形 48"/>
            <p:cNvSpPr/>
            <p:nvPr/>
          </p:nvSpPr>
          <p:spPr>
            <a:xfrm>
              <a:off x="4170550" y="3623112"/>
              <a:ext cx="142875" cy="161925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183" name="矩形 49"/>
            <p:cNvSpPr>
              <a:spLocks noChangeArrowheads="1"/>
            </p:cNvSpPr>
            <p:nvPr/>
          </p:nvSpPr>
          <p:spPr bwMode="auto">
            <a:xfrm>
              <a:off x="4192558" y="3541006"/>
              <a:ext cx="164951" cy="32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23604" name="任意多边形 52"/>
            <p:cNvSpPr>
              <a:spLocks noEditPoints="1"/>
            </p:cNvSpPr>
            <p:nvPr/>
          </p:nvSpPr>
          <p:spPr>
            <a:xfrm>
              <a:off x="3994150" y="3978666"/>
              <a:ext cx="60325" cy="15875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3605" name="任意多边形 58"/>
          <p:cNvSpPr>
            <a:spLocks noEditPoints="1"/>
          </p:cNvSpPr>
          <p:nvPr/>
        </p:nvSpPr>
        <p:spPr>
          <a:xfrm>
            <a:off x="2857500" y="4406900"/>
            <a:ext cx="33338" cy="16668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8" h="91"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6" y="90"/>
                </a:moveTo>
                <a:cubicBezTo>
                  <a:pt x="6" y="90"/>
                  <a:pt x="6" y="90"/>
                  <a:pt x="7" y="91"/>
                </a:cubicBezTo>
                <a:cubicBezTo>
                  <a:pt x="6" y="90"/>
                  <a:pt x="6" y="90"/>
                  <a:pt x="6" y="90"/>
                </a:cubicBezTo>
                <a:moveTo>
                  <a:pt x="0" y="57"/>
                </a:moveTo>
                <a:cubicBezTo>
                  <a:pt x="0" y="69"/>
                  <a:pt x="2" y="80"/>
                  <a:pt x="6" y="90"/>
                </a:cubicBezTo>
                <a:cubicBezTo>
                  <a:pt x="2" y="80"/>
                  <a:pt x="0" y="69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18" y="0"/>
                </a:moveTo>
                <a:cubicBezTo>
                  <a:pt x="7" y="15"/>
                  <a:pt x="0" y="35"/>
                  <a:pt x="0" y="55"/>
                </a:cubicBezTo>
                <a:cubicBezTo>
                  <a:pt x="0" y="35"/>
                  <a:pt x="7" y="15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3606" name="组 5"/>
          <p:cNvGrpSpPr/>
          <p:nvPr/>
        </p:nvGrpSpPr>
        <p:grpSpPr>
          <a:xfrm>
            <a:off x="2460625" y="4725988"/>
            <a:ext cx="473075" cy="433387"/>
            <a:chOff x="3281363" y="5157861"/>
            <a:chExt cx="629286" cy="577850"/>
          </a:xfrm>
        </p:grpSpPr>
        <p:sp>
          <p:nvSpPr>
            <p:cNvPr id="23607" name="任意多边形 62"/>
            <p:cNvSpPr/>
            <p:nvPr/>
          </p:nvSpPr>
          <p:spPr>
            <a:xfrm>
              <a:off x="3332799" y="5157861"/>
              <a:ext cx="577850" cy="5778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36" h="236">
                  <a:moveTo>
                    <a:pt x="122" y="234"/>
                  </a:moveTo>
                  <a:cubicBezTo>
                    <a:pt x="186" y="231"/>
                    <a:pt x="236" y="178"/>
                    <a:pt x="234" y="114"/>
                  </a:cubicBezTo>
                  <a:cubicBezTo>
                    <a:pt x="232" y="50"/>
                    <a:pt x="178" y="0"/>
                    <a:pt x="114" y="2"/>
                  </a:cubicBezTo>
                  <a:cubicBezTo>
                    <a:pt x="50" y="4"/>
                    <a:pt x="0" y="58"/>
                    <a:pt x="2" y="122"/>
                  </a:cubicBezTo>
                  <a:cubicBezTo>
                    <a:pt x="4" y="186"/>
                    <a:pt x="58" y="236"/>
                    <a:pt x="122" y="234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8" name="任意多边形 63"/>
            <p:cNvSpPr/>
            <p:nvPr/>
          </p:nvSpPr>
          <p:spPr>
            <a:xfrm>
              <a:off x="3389949" y="5215011"/>
              <a:ext cx="465138" cy="4635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0" h="190">
                  <a:moveTo>
                    <a:pt x="98" y="188"/>
                  </a:moveTo>
                  <a:cubicBezTo>
                    <a:pt x="150" y="186"/>
                    <a:pt x="190" y="143"/>
                    <a:pt x="188" y="91"/>
                  </a:cubicBezTo>
                  <a:cubicBezTo>
                    <a:pt x="186" y="40"/>
                    <a:pt x="143" y="0"/>
                    <a:pt x="92" y="1"/>
                  </a:cubicBezTo>
                  <a:cubicBezTo>
                    <a:pt x="40" y="3"/>
                    <a:pt x="0" y="47"/>
                    <a:pt x="1" y="98"/>
                  </a:cubicBezTo>
                  <a:cubicBezTo>
                    <a:pt x="3" y="149"/>
                    <a:pt x="47" y="190"/>
                    <a:pt x="98" y="188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9" name="任意多边形 64"/>
            <p:cNvSpPr>
              <a:spLocks noEditPoints="1"/>
            </p:cNvSpPr>
            <p:nvPr/>
          </p:nvSpPr>
          <p:spPr>
            <a:xfrm>
              <a:off x="3281363" y="5326453"/>
              <a:ext cx="17463" cy="1682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0" name="任意多边形 65"/>
            <p:cNvSpPr/>
            <p:nvPr/>
          </p:nvSpPr>
          <p:spPr>
            <a:xfrm>
              <a:off x="3391537" y="5248349"/>
              <a:ext cx="201613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82" h="174">
                  <a:moveTo>
                    <a:pt x="46" y="0"/>
                  </a:moveTo>
                  <a:cubicBezTo>
                    <a:pt x="29" y="11"/>
                    <a:pt x="15" y="2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58"/>
                    <a:pt x="0" y="70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" y="92"/>
                    <a:pt x="2" y="97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4"/>
                    <a:pt x="3" y="104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5" y="108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6" y="111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9" y="146"/>
                    <a:pt x="48" y="169"/>
                    <a:pt x="82" y="174"/>
                  </a:cubicBezTo>
                  <a:cubicBezTo>
                    <a:pt x="70" y="169"/>
                    <a:pt x="59" y="162"/>
                    <a:pt x="49" y="153"/>
                  </a:cubicBezTo>
                  <a:cubicBezTo>
                    <a:pt x="36" y="140"/>
                    <a:pt x="26" y="125"/>
                    <a:pt x="21" y="107"/>
                  </a:cubicBezTo>
                  <a:cubicBezTo>
                    <a:pt x="19" y="98"/>
                    <a:pt x="17" y="89"/>
                    <a:pt x="16" y="79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59"/>
                    <a:pt x="19" y="41"/>
                    <a:pt x="28" y="25"/>
                  </a:cubicBezTo>
                  <a:cubicBezTo>
                    <a:pt x="34" y="17"/>
                    <a:pt x="39" y="10"/>
                    <a:pt x="44" y="3"/>
                  </a:cubicBezTo>
                  <a:cubicBezTo>
                    <a:pt x="45" y="2"/>
                    <a:pt x="46" y="1"/>
                    <a:pt x="46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1" name="长方形 66"/>
            <p:cNvSpPr/>
            <p:nvPr/>
          </p:nvSpPr>
          <p:spPr>
            <a:xfrm>
              <a:off x="3551874" y="5343599"/>
              <a:ext cx="138113" cy="196850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01" name="长方形 67"/>
            <p:cNvSpPr>
              <a:spLocks noChangeArrowheads="1"/>
            </p:cNvSpPr>
            <p:nvPr/>
          </p:nvSpPr>
          <p:spPr bwMode="auto">
            <a:xfrm>
              <a:off x="3557996" y="5255228"/>
              <a:ext cx="1647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2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3613" name="任意多边形 70"/>
          <p:cNvSpPr>
            <a:spLocks noEditPoints="1"/>
          </p:cNvSpPr>
          <p:nvPr/>
        </p:nvSpPr>
        <p:spPr>
          <a:xfrm>
            <a:off x="1322388" y="3001963"/>
            <a:ext cx="1587" cy="412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" h="23"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7"/>
                </a:move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6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0"/>
                  <a:pt x="0" y="10"/>
                  <a:pt x="0" y="11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8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7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14" name="任意多边形 78"/>
          <p:cNvSpPr>
            <a:spLocks noEditPoints="1"/>
          </p:cNvSpPr>
          <p:nvPr/>
        </p:nvSpPr>
        <p:spPr>
          <a:xfrm>
            <a:off x="760413" y="3956050"/>
            <a:ext cx="33337" cy="101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8" h="55"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7" y="55"/>
                </a:moveTo>
                <a:cubicBezTo>
                  <a:pt x="17" y="55"/>
                  <a:pt x="18" y="55"/>
                  <a:pt x="18" y="55"/>
                </a:cubicBezTo>
                <a:cubicBezTo>
                  <a:pt x="18" y="55"/>
                  <a:pt x="17" y="55"/>
                  <a:pt x="17" y="55"/>
                </a:cubicBezTo>
                <a:moveTo>
                  <a:pt x="0" y="1"/>
                </a:moveTo>
                <a:cubicBezTo>
                  <a:pt x="0" y="21"/>
                  <a:pt x="7" y="40"/>
                  <a:pt x="17" y="55"/>
                </a:cubicBezTo>
                <a:cubicBezTo>
                  <a:pt x="7" y="40"/>
                  <a:pt x="0" y="2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15" name="任意多边形 82"/>
          <p:cNvSpPr>
            <a:spLocks noEditPoints="1"/>
          </p:cNvSpPr>
          <p:nvPr/>
        </p:nvSpPr>
        <p:spPr>
          <a:xfrm>
            <a:off x="912813" y="4478338"/>
            <a:ext cx="14287" cy="920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7" h="51">
                <a:moveTo>
                  <a:pt x="7" y="51"/>
                </a:move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49"/>
                </a:moveTo>
                <a:cubicBezTo>
                  <a:pt x="7" y="49"/>
                  <a:pt x="7" y="50"/>
                  <a:pt x="7" y="50"/>
                </a:cubicBezTo>
                <a:cubicBezTo>
                  <a:pt x="7" y="50"/>
                  <a:pt x="7" y="49"/>
                  <a:pt x="7" y="49"/>
                </a:cubicBezTo>
                <a:moveTo>
                  <a:pt x="0" y="16"/>
                </a:moveTo>
                <a:cubicBezTo>
                  <a:pt x="0" y="28"/>
                  <a:pt x="2" y="39"/>
                  <a:pt x="6" y="49"/>
                </a:cubicBezTo>
                <a:cubicBezTo>
                  <a:pt x="2" y="39"/>
                  <a:pt x="0" y="28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1"/>
                  <a:pt x="0" y="11"/>
                  <a:pt x="0" y="12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16" name="任意多边形 90"/>
          <p:cNvSpPr>
            <a:spLocks noEditPoints="1"/>
          </p:cNvSpPr>
          <p:nvPr/>
        </p:nvSpPr>
        <p:spPr>
          <a:xfrm>
            <a:off x="1916113" y="5018088"/>
            <a:ext cx="7937" cy="952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4" h="52"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1"/>
                </a:moveTo>
                <a:cubicBezTo>
                  <a:pt x="3" y="51"/>
                  <a:pt x="3" y="51"/>
                  <a:pt x="3" y="51"/>
                </a:cubicBezTo>
                <a:cubicBezTo>
                  <a:pt x="3" y="51"/>
                  <a:pt x="3" y="51"/>
                  <a:pt x="3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0"/>
                </a:moveTo>
                <a:cubicBezTo>
                  <a:pt x="2" y="50"/>
                  <a:pt x="2" y="51"/>
                  <a:pt x="2" y="51"/>
                </a:cubicBezTo>
                <a:cubicBezTo>
                  <a:pt x="2" y="51"/>
                  <a:pt x="2" y="50"/>
                  <a:pt x="2" y="50"/>
                </a:cubicBezTo>
                <a:moveTo>
                  <a:pt x="2" y="50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50"/>
                </a:cubicBezTo>
                <a:moveTo>
                  <a:pt x="2" y="49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8"/>
                </a:moveTo>
                <a:cubicBezTo>
                  <a:pt x="2" y="48"/>
                  <a:pt x="2" y="49"/>
                  <a:pt x="2" y="49"/>
                </a:cubicBezTo>
                <a:cubicBezTo>
                  <a:pt x="2" y="49"/>
                  <a:pt x="2" y="48"/>
                  <a:pt x="2" y="48"/>
                </a:cubicBezTo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2" y="48"/>
                  <a:pt x="2" y="48"/>
                  <a:pt x="2" y="48"/>
                </a:cubicBezTo>
                <a:moveTo>
                  <a:pt x="0" y="35"/>
                </a:moveTo>
                <a:cubicBezTo>
                  <a:pt x="0" y="40"/>
                  <a:pt x="1" y="44"/>
                  <a:pt x="2" y="48"/>
                </a:cubicBezTo>
                <a:cubicBezTo>
                  <a:pt x="1" y="44"/>
                  <a:pt x="0" y="40"/>
                  <a:pt x="0" y="35"/>
                </a:cubicBezTo>
                <a:moveTo>
                  <a:pt x="0" y="33"/>
                </a:moveTo>
                <a:cubicBezTo>
                  <a:pt x="0" y="34"/>
                  <a:pt x="0" y="35"/>
                  <a:pt x="0" y="35"/>
                </a:cubicBezTo>
                <a:cubicBezTo>
                  <a:pt x="0" y="35"/>
                  <a:pt x="0" y="34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2"/>
                </a:moveTo>
                <a:cubicBezTo>
                  <a:pt x="0" y="32"/>
                  <a:pt x="0" y="33"/>
                  <a:pt x="0" y="33"/>
                </a:cubicBezTo>
                <a:cubicBezTo>
                  <a:pt x="0" y="33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1"/>
                </a:moveTo>
                <a:cubicBezTo>
                  <a:pt x="0" y="31"/>
                  <a:pt x="0" y="31"/>
                  <a:pt x="0" y="32"/>
                </a:cubicBezTo>
                <a:cubicBezTo>
                  <a:pt x="0" y="31"/>
                  <a:pt x="0" y="31"/>
                  <a:pt x="0" y="31"/>
                </a:cubicBezTo>
                <a:moveTo>
                  <a:pt x="0" y="31"/>
                </a:move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29"/>
                </a:moveTo>
                <a:cubicBezTo>
                  <a:pt x="0" y="29"/>
                  <a:pt x="0" y="30"/>
                  <a:pt x="0" y="30"/>
                </a:cubicBezTo>
                <a:cubicBezTo>
                  <a:pt x="0" y="30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8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8"/>
                </a:cubicBezTo>
                <a:moveTo>
                  <a:pt x="0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moveTo>
                  <a:pt x="4" y="1"/>
                </a:moveTo>
                <a:cubicBezTo>
                  <a:pt x="1" y="10"/>
                  <a:pt x="0" y="19"/>
                  <a:pt x="0" y="28"/>
                </a:cubicBezTo>
                <a:cubicBezTo>
                  <a:pt x="0" y="19"/>
                  <a:pt x="1" y="10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0"/>
                </a:moveTo>
                <a:cubicBezTo>
                  <a:pt x="4" y="0"/>
                  <a:pt x="4" y="1"/>
                  <a:pt x="4" y="1"/>
                </a:cubicBezTo>
                <a:cubicBezTo>
                  <a:pt x="4" y="1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3617" name="组 7"/>
          <p:cNvGrpSpPr/>
          <p:nvPr/>
        </p:nvGrpSpPr>
        <p:grpSpPr>
          <a:xfrm>
            <a:off x="698500" y="3398838"/>
            <a:ext cx="428625" cy="468312"/>
            <a:chOff x="931754" y="3389703"/>
            <a:chExt cx="571500" cy="622533"/>
          </a:xfrm>
        </p:grpSpPr>
        <p:sp>
          <p:nvSpPr>
            <p:cNvPr id="23618" name="任意多边形 68"/>
            <p:cNvSpPr/>
            <p:nvPr/>
          </p:nvSpPr>
          <p:spPr>
            <a:xfrm>
              <a:off x="931754" y="3439148"/>
              <a:ext cx="571500" cy="5730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34" h="234">
                  <a:moveTo>
                    <a:pt x="116" y="1"/>
                  </a:moveTo>
                  <a:cubicBezTo>
                    <a:pt x="179" y="0"/>
                    <a:pt x="232" y="51"/>
                    <a:pt x="233" y="115"/>
                  </a:cubicBezTo>
                  <a:cubicBezTo>
                    <a:pt x="234" y="179"/>
                    <a:pt x="183" y="232"/>
                    <a:pt x="119" y="233"/>
                  </a:cubicBezTo>
                  <a:cubicBezTo>
                    <a:pt x="55" y="234"/>
                    <a:pt x="2" y="182"/>
                    <a:pt x="1" y="118"/>
                  </a:cubicBezTo>
                  <a:cubicBezTo>
                    <a:pt x="0" y="54"/>
                    <a:pt x="52" y="1"/>
                    <a:pt x="116" y="1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9" name="任意多边形 69"/>
            <p:cNvSpPr/>
            <p:nvPr/>
          </p:nvSpPr>
          <p:spPr>
            <a:xfrm>
              <a:off x="987317" y="3493123"/>
              <a:ext cx="461963" cy="46196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89" h="189">
                  <a:moveTo>
                    <a:pt x="93" y="1"/>
                  </a:moveTo>
                  <a:cubicBezTo>
                    <a:pt x="144" y="0"/>
                    <a:pt x="187" y="42"/>
                    <a:pt x="188" y="93"/>
                  </a:cubicBezTo>
                  <a:cubicBezTo>
                    <a:pt x="189" y="145"/>
                    <a:pt x="147" y="187"/>
                    <a:pt x="96" y="188"/>
                  </a:cubicBezTo>
                  <a:cubicBezTo>
                    <a:pt x="44" y="189"/>
                    <a:pt x="2" y="147"/>
                    <a:pt x="1" y="96"/>
                  </a:cubicBezTo>
                  <a:cubicBezTo>
                    <a:pt x="0" y="44"/>
                    <a:pt x="41" y="2"/>
                    <a:pt x="93" y="1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0" name="任意多边形 71"/>
            <p:cNvSpPr/>
            <p:nvPr/>
          </p:nvSpPr>
          <p:spPr>
            <a:xfrm>
              <a:off x="990492" y="3497885"/>
              <a:ext cx="187325" cy="428625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7" h="175">
                  <a:moveTo>
                    <a:pt x="77" y="0"/>
                  </a:moveTo>
                  <a:cubicBezTo>
                    <a:pt x="36" y="8"/>
                    <a:pt x="4" y="4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6" y="137"/>
                    <a:pt x="24" y="162"/>
                    <a:pt x="50" y="175"/>
                  </a:cubicBezTo>
                  <a:cubicBezTo>
                    <a:pt x="49" y="175"/>
                    <a:pt x="48" y="174"/>
                    <a:pt x="48" y="173"/>
                  </a:cubicBezTo>
                  <a:cubicBezTo>
                    <a:pt x="42" y="166"/>
                    <a:pt x="36" y="159"/>
                    <a:pt x="31" y="152"/>
                  </a:cubicBezTo>
                  <a:cubicBezTo>
                    <a:pt x="21" y="136"/>
                    <a:pt x="16" y="118"/>
                    <a:pt x="16" y="99"/>
                  </a:cubicBezTo>
                  <a:cubicBezTo>
                    <a:pt x="16" y="99"/>
                    <a:pt x="16" y="98"/>
                    <a:pt x="16" y="98"/>
                  </a:cubicBezTo>
                  <a:cubicBezTo>
                    <a:pt x="17" y="88"/>
                    <a:pt x="18" y="79"/>
                    <a:pt x="19" y="70"/>
                  </a:cubicBezTo>
                  <a:cubicBezTo>
                    <a:pt x="24" y="52"/>
                    <a:pt x="32" y="36"/>
                    <a:pt x="45" y="23"/>
                  </a:cubicBezTo>
                  <a:cubicBezTo>
                    <a:pt x="54" y="13"/>
                    <a:pt x="65" y="6"/>
                    <a:pt x="77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1" name="任意多边形 74"/>
            <p:cNvSpPr>
              <a:spLocks noEditPoints="1"/>
            </p:cNvSpPr>
            <p:nvPr/>
          </p:nvSpPr>
          <p:spPr>
            <a:xfrm>
              <a:off x="1217613" y="3389703"/>
              <a:ext cx="25400" cy="1174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10" h="48"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7"/>
                  </a:moveTo>
                  <a:cubicBezTo>
                    <a:pt x="10" y="47"/>
                    <a:pt x="10" y="48"/>
                    <a:pt x="10" y="48"/>
                  </a:cubicBezTo>
                  <a:cubicBezTo>
                    <a:pt x="10" y="48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9" y="46"/>
                  </a:moveTo>
                  <a:cubicBezTo>
                    <a:pt x="10" y="46"/>
                    <a:pt x="10" y="46"/>
                    <a:pt x="10" y="47"/>
                  </a:cubicBezTo>
                  <a:cubicBezTo>
                    <a:pt x="10" y="46"/>
                    <a:pt x="10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1" y="4"/>
                  </a:moveTo>
                  <a:cubicBezTo>
                    <a:pt x="0" y="19"/>
                    <a:pt x="3" y="33"/>
                    <a:pt x="9" y="46"/>
                  </a:cubicBezTo>
                  <a:cubicBezTo>
                    <a:pt x="3" y="33"/>
                    <a:pt x="0" y="19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2" name="矩形 94"/>
            <p:cNvSpPr/>
            <p:nvPr/>
          </p:nvSpPr>
          <p:spPr>
            <a:xfrm>
              <a:off x="1093679" y="3655048"/>
              <a:ext cx="255588" cy="150813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29" name="长方形 95"/>
            <p:cNvSpPr>
              <a:spLocks noChangeArrowheads="1"/>
            </p:cNvSpPr>
            <p:nvPr/>
          </p:nvSpPr>
          <p:spPr bwMode="auto">
            <a:xfrm>
              <a:off x="1122254" y="3520541"/>
              <a:ext cx="165100" cy="322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4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23624" name="组 6"/>
          <p:cNvGrpSpPr/>
          <p:nvPr/>
        </p:nvGrpSpPr>
        <p:grpSpPr>
          <a:xfrm>
            <a:off x="1122363" y="4725988"/>
            <a:ext cx="427037" cy="425450"/>
            <a:chOff x="1496945" y="5157861"/>
            <a:chExt cx="569913" cy="568325"/>
          </a:xfrm>
        </p:grpSpPr>
        <p:sp>
          <p:nvSpPr>
            <p:cNvPr id="23625" name="任意多边形(F) 80"/>
            <p:cNvSpPr/>
            <p:nvPr/>
          </p:nvSpPr>
          <p:spPr>
            <a:xfrm>
              <a:off x="1496945" y="5157861"/>
              <a:ext cx="569913" cy="568325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0"/>
                </a:cxn>
              </a:cxnLst>
              <a:pathLst>
                <a:path w="233" h="232">
                  <a:moveTo>
                    <a:pt x="116" y="0"/>
                  </a:moveTo>
                  <a:cubicBezTo>
                    <a:pt x="180" y="0"/>
                    <a:pt x="232" y="52"/>
                    <a:pt x="232" y="116"/>
                  </a:cubicBezTo>
                  <a:cubicBezTo>
                    <a:pt x="233" y="180"/>
                    <a:pt x="180" y="232"/>
                    <a:pt x="117" y="232"/>
                  </a:cubicBezTo>
                  <a:cubicBezTo>
                    <a:pt x="53" y="232"/>
                    <a:pt x="1" y="180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6" name="任意多边形 81"/>
            <p:cNvSpPr/>
            <p:nvPr/>
          </p:nvSpPr>
          <p:spPr>
            <a:xfrm>
              <a:off x="1552508" y="5215011"/>
              <a:ext cx="457200" cy="457200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0"/>
                </a:cxn>
              </a:cxnLst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1"/>
                    <a:pt x="187" y="93"/>
                  </a:cubicBezTo>
                  <a:cubicBezTo>
                    <a:pt x="187" y="144"/>
                    <a:pt x="145" y="187"/>
                    <a:pt x="94" y="187"/>
                  </a:cubicBezTo>
                  <a:cubicBezTo>
                    <a:pt x="42" y="187"/>
                    <a:pt x="0" y="145"/>
                    <a:pt x="0" y="93"/>
                  </a:cubicBezTo>
                  <a:cubicBezTo>
                    <a:pt x="0" y="42"/>
                    <a:pt x="42" y="0"/>
                    <a:pt x="93" y="0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7" name="任意多边形(F) 83"/>
            <p:cNvSpPr/>
            <p:nvPr/>
          </p:nvSpPr>
          <p:spPr>
            <a:xfrm>
              <a:off x="1552508" y="5216599"/>
              <a:ext cx="190500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8" h="174">
                  <a:moveTo>
                    <a:pt x="78" y="0"/>
                  </a:moveTo>
                  <a:cubicBezTo>
                    <a:pt x="39" y="6"/>
                    <a:pt x="8" y="3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5"/>
                    <a:pt x="2" y="116"/>
                    <a:pt x="6" y="126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5" y="148"/>
                    <a:pt x="30" y="164"/>
                    <a:pt x="49" y="174"/>
                  </a:cubicBezTo>
                  <a:cubicBezTo>
                    <a:pt x="48" y="174"/>
                    <a:pt x="47" y="173"/>
                    <a:pt x="47" y="172"/>
                  </a:cubicBezTo>
                  <a:cubicBezTo>
                    <a:pt x="41" y="165"/>
                    <a:pt x="36" y="158"/>
                    <a:pt x="30" y="151"/>
                  </a:cubicBezTo>
                  <a:cubicBezTo>
                    <a:pt x="20" y="134"/>
                    <a:pt x="16" y="116"/>
                    <a:pt x="16" y="97"/>
                  </a:cubicBezTo>
                  <a:cubicBezTo>
                    <a:pt x="16" y="97"/>
                    <a:pt x="16" y="97"/>
                    <a:pt x="16" y="96"/>
                  </a:cubicBezTo>
                  <a:cubicBezTo>
                    <a:pt x="17" y="87"/>
                    <a:pt x="18" y="78"/>
                    <a:pt x="19" y="68"/>
                  </a:cubicBezTo>
                  <a:cubicBezTo>
                    <a:pt x="24" y="50"/>
                    <a:pt x="33" y="35"/>
                    <a:pt x="46" y="22"/>
                  </a:cubicBezTo>
                  <a:cubicBezTo>
                    <a:pt x="56" y="12"/>
                    <a:pt x="67" y="5"/>
                    <a:pt x="78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8" name="任意多边形(F) 86"/>
            <p:cNvSpPr>
              <a:spLocks noEditPoints="1"/>
            </p:cNvSpPr>
            <p:nvPr/>
          </p:nvSpPr>
          <p:spPr>
            <a:xfrm>
              <a:off x="1724025" y="5348678"/>
              <a:ext cx="9525" cy="1174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9" name="矩形 100"/>
            <p:cNvSpPr/>
            <p:nvPr/>
          </p:nvSpPr>
          <p:spPr>
            <a:xfrm>
              <a:off x="1711258" y="5337249"/>
              <a:ext cx="139700" cy="190500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35" name="矩形 101"/>
            <p:cNvSpPr>
              <a:spLocks noChangeArrowheads="1"/>
            </p:cNvSpPr>
            <p:nvPr/>
          </p:nvSpPr>
          <p:spPr bwMode="auto">
            <a:xfrm>
              <a:off x="1685503" y="5238444"/>
              <a:ext cx="165254" cy="324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3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3631" name="椭圆形 107"/>
          <p:cNvSpPr/>
          <p:nvPr/>
        </p:nvSpPr>
        <p:spPr>
          <a:xfrm>
            <a:off x="1951038" y="3889375"/>
            <a:ext cx="204787" cy="206375"/>
          </a:xfrm>
          <a:prstGeom prst="ellipse">
            <a:avLst/>
          </a:prstGeom>
          <a:solidFill>
            <a:srgbClr val="5D5C52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632" name="椭圆 108"/>
          <p:cNvSpPr/>
          <p:nvPr/>
        </p:nvSpPr>
        <p:spPr>
          <a:xfrm>
            <a:off x="1993900" y="3935413"/>
            <a:ext cx="117475" cy="115887"/>
          </a:xfrm>
          <a:prstGeom prst="ellipse">
            <a:avLst/>
          </a:prstGeom>
          <a:solidFill>
            <a:srgbClr val="FAFCFB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3633" name="任意多边形 109"/>
          <p:cNvSpPr/>
          <p:nvPr/>
        </p:nvSpPr>
        <p:spPr>
          <a:xfrm>
            <a:off x="1355725" y="1833563"/>
            <a:ext cx="284163" cy="242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4" name="任意多边形 110"/>
          <p:cNvSpPr/>
          <p:nvPr/>
        </p:nvSpPr>
        <p:spPr>
          <a:xfrm>
            <a:off x="1473200" y="1770063"/>
            <a:ext cx="284163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5" name="任意多边形 111"/>
          <p:cNvSpPr/>
          <p:nvPr/>
        </p:nvSpPr>
        <p:spPr>
          <a:xfrm>
            <a:off x="22225" y="2511425"/>
            <a:ext cx="258763" cy="268288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6" name="任意多边形 112"/>
          <p:cNvSpPr/>
          <p:nvPr/>
        </p:nvSpPr>
        <p:spPr>
          <a:xfrm>
            <a:off x="-77787" y="2598738"/>
            <a:ext cx="257175" cy="26670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7" name="任意多边形(F) 113"/>
          <p:cNvSpPr/>
          <p:nvPr/>
        </p:nvSpPr>
        <p:spPr>
          <a:xfrm>
            <a:off x="2505075" y="1801813"/>
            <a:ext cx="284163" cy="2444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8" name="任意多边形 114"/>
          <p:cNvSpPr/>
          <p:nvPr/>
        </p:nvSpPr>
        <p:spPr>
          <a:xfrm>
            <a:off x="2389188" y="1739900"/>
            <a:ext cx="284162" cy="2444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39" name="任意多边形 115"/>
          <p:cNvSpPr/>
          <p:nvPr/>
        </p:nvSpPr>
        <p:spPr>
          <a:xfrm>
            <a:off x="2584450" y="1885950"/>
            <a:ext cx="1169988" cy="989013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pathLst>
              <a:path w="638" h="539">
                <a:moveTo>
                  <a:pt x="0" y="194"/>
                </a:moveTo>
                <a:cubicBezTo>
                  <a:pt x="0" y="193"/>
                  <a:pt x="0" y="193"/>
                  <a:pt x="0" y="193"/>
                </a:cubicBezTo>
                <a:cubicBezTo>
                  <a:pt x="96" y="44"/>
                  <a:pt x="295" y="0"/>
                  <a:pt x="444" y="95"/>
                </a:cubicBezTo>
                <a:cubicBezTo>
                  <a:pt x="594" y="191"/>
                  <a:pt x="638" y="390"/>
                  <a:pt x="543" y="539"/>
                </a:cubicBezTo>
                <a:cubicBezTo>
                  <a:pt x="543" y="539"/>
                  <a:pt x="543" y="539"/>
                  <a:pt x="543" y="539"/>
                </a:cubicBezTo>
                <a:cubicBezTo>
                  <a:pt x="0" y="194"/>
                  <a:pt x="0" y="194"/>
                  <a:pt x="0" y="194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40" name="任意多边形 116"/>
          <p:cNvSpPr/>
          <p:nvPr/>
        </p:nvSpPr>
        <p:spPr>
          <a:xfrm>
            <a:off x="3579813" y="2852738"/>
            <a:ext cx="14287" cy="2222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0"/>
              </a:cxn>
            </a:cxnLst>
            <a:pathLst>
              <a:path w="7" h="12">
                <a:moveTo>
                  <a:pt x="7" y="0"/>
                </a:moveTo>
                <a:cubicBezTo>
                  <a:pt x="5" y="4"/>
                  <a:pt x="2" y="8"/>
                  <a:pt x="0" y="12"/>
                </a:cubicBezTo>
                <a:cubicBezTo>
                  <a:pt x="2" y="8"/>
                  <a:pt x="5" y="4"/>
                  <a:pt x="7" y="0"/>
                </a:cubicBezTo>
              </a:path>
            </a:pathLst>
          </a:custGeom>
          <a:solidFill>
            <a:srgbClr val="FAFCF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41" name="任意多边形 117"/>
          <p:cNvSpPr/>
          <p:nvPr/>
        </p:nvSpPr>
        <p:spPr>
          <a:xfrm>
            <a:off x="3371850" y="2065338"/>
            <a:ext cx="2730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49" h="441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18" y="47"/>
                  <a:pt x="33" y="91"/>
                  <a:pt x="44" y="139"/>
                </a:cubicBezTo>
                <a:cubicBezTo>
                  <a:pt x="61" y="221"/>
                  <a:pt x="56" y="312"/>
                  <a:pt x="39" y="394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6" y="437"/>
                  <a:pt x="119" y="433"/>
                  <a:pt x="121" y="429"/>
                </a:cubicBezTo>
                <a:cubicBezTo>
                  <a:pt x="128" y="418"/>
                  <a:pt x="133" y="406"/>
                  <a:pt x="135" y="391"/>
                </a:cubicBezTo>
                <a:cubicBezTo>
                  <a:pt x="141" y="359"/>
                  <a:pt x="149" y="327"/>
                  <a:pt x="143" y="278"/>
                </a:cubicBezTo>
                <a:cubicBezTo>
                  <a:pt x="137" y="214"/>
                  <a:pt x="118" y="152"/>
                  <a:pt x="88" y="95"/>
                </a:cubicBezTo>
                <a:cubicBezTo>
                  <a:pt x="68" y="57"/>
                  <a:pt x="32" y="27"/>
                  <a:pt x="0" y="0"/>
                </a:cubicBezTo>
              </a:path>
            </a:pathLst>
          </a:custGeom>
          <a:solidFill>
            <a:srgbClr val="F3918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642" name="文本框 96"/>
          <p:cNvSpPr txBox="1"/>
          <p:nvPr/>
        </p:nvSpPr>
        <p:spPr>
          <a:xfrm>
            <a:off x="6224588" y="996950"/>
            <a:ext cx="1595437" cy="968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eaLnBrk="0" hangingPunct="0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时间限制： </a:t>
            </a:r>
            <a:endParaRPr lang="en-US" altLang="zh-CN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 分钟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643" name="图片 2" descr="学习单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54438" y="1555750"/>
            <a:ext cx="5189537" cy="41703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blipFill dpi="0" rotWithShape="1">
            <a:blip r:embed="rId1">
              <a:alphaModFix amt="62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图片 8" descr="女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513" y="857250"/>
            <a:ext cx="1676400" cy="296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圆角矩形标注 10"/>
          <p:cNvSpPr/>
          <p:nvPr/>
        </p:nvSpPr>
        <p:spPr>
          <a:xfrm>
            <a:off x="1970088" y="1238250"/>
            <a:ext cx="5780088" cy="4043363"/>
          </a:xfrm>
          <a:prstGeom prst="wedgeRoundRectCallout">
            <a:avLst>
              <a:gd name="adj1" fmla="val 46114"/>
              <a:gd name="adj2" fmla="val 56825"/>
              <a:gd name="adj3" fmla="val 16667"/>
            </a:avLst>
          </a:prstGeom>
          <a:solidFill>
            <a:schemeClr val="lt1">
              <a:alpha val="63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308225" y="1347788"/>
            <a:ext cx="5094288" cy="84137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7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   </a:t>
            </a:r>
            <a:r>
              <a:rPr kumimoji="0" lang="zh-CN" altLang="zh-CN" sz="255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最</a:t>
            </a:r>
            <a:r>
              <a:rPr kumimoji="0" lang="zh-CN" altLang="zh-CN" sz="255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近我一直在想，我们班能不能开辟一个植物角呢？</a:t>
            </a:r>
            <a:endParaRPr kumimoji="0" lang="zh-CN" altLang="en-US" sz="255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08225" y="3676650"/>
            <a:ext cx="5507038" cy="1708150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550" b="0" i="0" u="none" strike="noStrike" kern="1200" cap="none" spc="0" normalizeH="0" baseline="0" noProof="0" dirty="0">
                <a:ln>
                  <a:noFill/>
                </a:ln>
                <a:solidFill>
                  <a:srgbClr val="00C017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550" b="1" i="0" u="none" strike="noStrike" kern="1200" cap="none" spc="0" normalizeH="0" baseline="0" noProof="0" dirty="0">
                <a:ln>
                  <a:noFill/>
                </a:ln>
                <a:solidFill>
                  <a:srgbClr val="1306B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这样既可以使班里的同学了解不同植物的特点，还可以使大家亲近大自然，为教室增添大自然的气息。</a:t>
            </a:r>
            <a:endParaRPr kumimoji="0" lang="zh-CN" altLang="en-US" sz="2550" b="1" i="0" u="none" strike="noStrike" kern="1200" cap="none" spc="0" normalizeH="0" baseline="0" noProof="0" dirty="0">
              <a:ln>
                <a:noFill/>
              </a:ln>
              <a:solidFill>
                <a:srgbClr val="1306BA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2232025" y="2043113"/>
            <a:ext cx="5421313" cy="15875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7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550" b="0" i="0" u="none" strike="noStrike" kern="1200" cap="all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en-US" altLang="zh-CN" sz="2550" b="0" i="0" u="none" strike="noStrike" kern="1200" cap="all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</a:t>
            </a:r>
            <a:r>
              <a:rPr kumimoji="0" lang="zh-CN" altLang="zh-CN" sz="255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我们可以在植物角养花种草，或是种花生、种豆子，还可以根据时节的变化更换不同的植物。我们可以轮流照看它们，给它们浇水、施肥。</a:t>
            </a:r>
            <a:endParaRPr kumimoji="0" lang="zh-CN" altLang="zh-CN" sz="255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pic>
        <p:nvPicPr>
          <p:cNvPr id="25607" name="图片 7" descr="男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3802063"/>
            <a:ext cx="1600200" cy="2943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608" name="组合 13"/>
          <p:cNvGrpSpPr/>
          <p:nvPr/>
        </p:nvGrpSpPr>
        <p:grpSpPr>
          <a:xfrm>
            <a:off x="3576638" y="2476500"/>
            <a:ext cx="466725" cy="107950"/>
            <a:chOff x="5502097" y="4256200"/>
            <a:chExt cx="622478" cy="144350"/>
          </a:xfrm>
        </p:grpSpPr>
        <p:sp>
          <p:nvSpPr>
            <p:cNvPr id="10" name="等腰三角形 9"/>
            <p:cNvSpPr/>
            <p:nvPr/>
          </p:nvSpPr>
          <p:spPr>
            <a:xfrm>
              <a:off x="5502097" y="4256200"/>
              <a:ext cx="193853" cy="134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5930722" y="4265725"/>
              <a:ext cx="193853" cy="134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5611" name="组合 18"/>
          <p:cNvGrpSpPr/>
          <p:nvPr/>
        </p:nvGrpSpPr>
        <p:grpSpPr>
          <a:xfrm>
            <a:off x="5381625" y="2843213"/>
            <a:ext cx="793750" cy="92075"/>
            <a:chOff x="6362700" y="4781550"/>
            <a:chExt cx="1057275" cy="123825"/>
          </a:xfrm>
        </p:grpSpPr>
        <p:sp>
          <p:nvSpPr>
            <p:cNvPr id="16" name="等腰三角形 15"/>
            <p:cNvSpPr/>
            <p:nvPr/>
          </p:nvSpPr>
          <p:spPr>
            <a:xfrm>
              <a:off x="6362700" y="4781550"/>
              <a:ext cx="161925" cy="123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6810375" y="4781550"/>
              <a:ext cx="161925" cy="123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7258050" y="4781550"/>
              <a:ext cx="161925" cy="123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5615" name="组合 20"/>
          <p:cNvGrpSpPr/>
          <p:nvPr/>
        </p:nvGrpSpPr>
        <p:grpSpPr>
          <a:xfrm>
            <a:off x="6669088" y="3184525"/>
            <a:ext cx="466725" cy="107950"/>
            <a:chOff x="5502097" y="4256200"/>
            <a:chExt cx="622478" cy="144350"/>
          </a:xfrm>
        </p:grpSpPr>
        <p:sp>
          <p:nvSpPr>
            <p:cNvPr id="22" name="等腰三角形 21"/>
            <p:cNvSpPr/>
            <p:nvPr/>
          </p:nvSpPr>
          <p:spPr>
            <a:xfrm>
              <a:off x="5502097" y="4256200"/>
              <a:ext cx="193853" cy="134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5930722" y="4265725"/>
              <a:ext cx="193853" cy="134825"/>
            </a:xfrm>
            <a:prstGeom prst="triangl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49" name="启动计时器"/>
          <p:cNvGrpSpPr/>
          <p:nvPr/>
        </p:nvGrpSpPr>
        <p:grpSpPr>
          <a:xfrm>
            <a:off x="1133475" y="996950"/>
            <a:ext cx="1978025" cy="600075"/>
            <a:chOff x="1332706" y="185859"/>
            <a:chExt cx="2636838" cy="799962"/>
          </a:xfrm>
        </p:grpSpPr>
        <p:sp>
          <p:nvSpPr>
            <p:cNvPr id="121" name="圆角矩形 120"/>
            <p:cNvSpPr/>
            <p:nvPr/>
          </p:nvSpPr>
          <p:spPr>
            <a:xfrm>
              <a:off x="1332706" y="287441"/>
              <a:ext cx="2636838" cy="6983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GB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2" name="圆角矩形 121"/>
            <p:cNvSpPr/>
            <p:nvPr/>
          </p:nvSpPr>
          <p:spPr>
            <a:xfrm>
              <a:off x="1332706" y="185859"/>
              <a:ext cx="2636838" cy="6983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1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启动计时器</a:t>
              </a:r>
              <a:endParaRPr kumimoji="0" lang="en-US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123" name="时间到"/>
          <p:cNvGrpSpPr/>
          <p:nvPr/>
        </p:nvGrpSpPr>
        <p:grpSpPr>
          <a:xfrm>
            <a:off x="1133475" y="996950"/>
            <a:ext cx="1978025" cy="600075"/>
            <a:chOff x="4321176" y="185859"/>
            <a:chExt cx="2636838" cy="799962"/>
          </a:xfrm>
        </p:grpSpPr>
        <p:sp>
          <p:nvSpPr>
            <p:cNvPr id="124" name="圆角矩形 123"/>
            <p:cNvSpPr/>
            <p:nvPr/>
          </p:nvSpPr>
          <p:spPr>
            <a:xfrm>
              <a:off x="4321176" y="287441"/>
              <a:ext cx="2636838" cy="6983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GB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5" name="圆角矩形 124"/>
            <p:cNvSpPr/>
            <p:nvPr/>
          </p:nvSpPr>
          <p:spPr>
            <a:xfrm>
              <a:off x="4321176" y="185859"/>
              <a:ext cx="2636838" cy="6983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1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时间到！</a:t>
              </a:r>
              <a:endParaRPr kumimoji="0" lang="en-US" sz="2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27655" name="自选图形 3"/>
          <p:cNvSpPr>
            <a:spLocks noChangeAspect="1" noTextEdit="1"/>
          </p:cNvSpPr>
          <p:nvPr/>
        </p:nvSpPr>
        <p:spPr>
          <a:xfrm>
            <a:off x="0" y="1739900"/>
            <a:ext cx="3692525" cy="4038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6" name="矩形 5"/>
          <p:cNvSpPr/>
          <p:nvPr/>
        </p:nvSpPr>
        <p:spPr>
          <a:xfrm>
            <a:off x="1992313" y="2163763"/>
            <a:ext cx="101600" cy="277812"/>
          </a:xfrm>
          <a:prstGeom prst="rect">
            <a:avLst/>
          </a:prstGeom>
          <a:solidFill>
            <a:srgbClr val="9E9D97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657" name="长方形 6"/>
          <p:cNvSpPr/>
          <p:nvPr/>
        </p:nvSpPr>
        <p:spPr>
          <a:xfrm>
            <a:off x="1992313" y="2163763"/>
            <a:ext cx="101600" cy="2778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658" name="矩形 7"/>
          <p:cNvSpPr/>
          <p:nvPr/>
        </p:nvSpPr>
        <p:spPr>
          <a:xfrm>
            <a:off x="1992313" y="2163763"/>
            <a:ext cx="101600" cy="109537"/>
          </a:xfrm>
          <a:prstGeom prst="rect">
            <a:avLst/>
          </a:prstGeom>
          <a:solidFill>
            <a:srgbClr val="86857E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659" name="长方形 8"/>
          <p:cNvSpPr/>
          <p:nvPr/>
        </p:nvSpPr>
        <p:spPr>
          <a:xfrm>
            <a:off x="1992313" y="2163763"/>
            <a:ext cx="101600" cy="1095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660" name="任意多边形 9"/>
          <p:cNvSpPr/>
          <p:nvPr/>
        </p:nvSpPr>
        <p:spPr>
          <a:xfrm>
            <a:off x="1874838" y="2082800"/>
            <a:ext cx="344487" cy="1460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88" h="80">
                <a:moveTo>
                  <a:pt x="188" y="64"/>
                </a:moveTo>
                <a:cubicBezTo>
                  <a:pt x="188" y="73"/>
                  <a:pt x="181" y="80"/>
                  <a:pt x="17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73"/>
                  <a:pt x="0" y="6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81" y="0"/>
                  <a:pt x="188" y="7"/>
                  <a:pt x="188" y="16"/>
                </a:cubicBezTo>
                <a:lnTo>
                  <a:pt x="188" y="64"/>
                </a:lnTo>
                <a:close/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1" name="任意多边形 10"/>
          <p:cNvSpPr/>
          <p:nvPr/>
        </p:nvSpPr>
        <p:spPr>
          <a:xfrm>
            <a:off x="2644775" y="2268538"/>
            <a:ext cx="682625" cy="8318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72" h="454">
                <a:moveTo>
                  <a:pt x="5" y="378"/>
                </a:moveTo>
                <a:cubicBezTo>
                  <a:pt x="0" y="384"/>
                  <a:pt x="2" y="393"/>
                  <a:pt x="8" y="397"/>
                </a:cubicBezTo>
                <a:cubicBezTo>
                  <a:pt x="80" y="450"/>
                  <a:pt x="80" y="450"/>
                  <a:pt x="80" y="450"/>
                </a:cubicBezTo>
                <a:cubicBezTo>
                  <a:pt x="86" y="454"/>
                  <a:pt x="95" y="453"/>
                  <a:pt x="99" y="447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72" y="70"/>
                  <a:pt x="371" y="62"/>
                  <a:pt x="364" y="57"/>
                </a:cubicBezTo>
                <a:cubicBezTo>
                  <a:pt x="292" y="5"/>
                  <a:pt x="292" y="5"/>
                  <a:pt x="292" y="5"/>
                </a:cubicBezTo>
                <a:cubicBezTo>
                  <a:pt x="286" y="0"/>
                  <a:pt x="277" y="2"/>
                  <a:pt x="273" y="8"/>
                </a:cubicBezTo>
                <a:cubicBezTo>
                  <a:pt x="5" y="378"/>
                  <a:pt x="5" y="378"/>
                  <a:pt x="5" y="378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2" name="任意多边形 11"/>
          <p:cNvSpPr/>
          <p:nvPr/>
        </p:nvSpPr>
        <p:spPr>
          <a:xfrm>
            <a:off x="769938" y="2252663"/>
            <a:ext cx="682625" cy="833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72" h="454">
                <a:moveTo>
                  <a:pt x="368" y="378"/>
                </a:moveTo>
                <a:cubicBezTo>
                  <a:pt x="372" y="384"/>
                  <a:pt x="371" y="392"/>
                  <a:pt x="365" y="397"/>
                </a:cubicBezTo>
                <a:cubicBezTo>
                  <a:pt x="292" y="449"/>
                  <a:pt x="292" y="449"/>
                  <a:pt x="292" y="449"/>
                </a:cubicBezTo>
                <a:cubicBezTo>
                  <a:pt x="286" y="454"/>
                  <a:pt x="277" y="452"/>
                  <a:pt x="273" y="446"/>
                </a:cubicBezTo>
                <a:cubicBezTo>
                  <a:pt x="5" y="76"/>
                  <a:pt x="5" y="76"/>
                  <a:pt x="5" y="76"/>
                </a:cubicBezTo>
                <a:cubicBezTo>
                  <a:pt x="0" y="70"/>
                  <a:pt x="2" y="61"/>
                  <a:pt x="8" y="57"/>
                </a:cubicBezTo>
                <a:cubicBezTo>
                  <a:pt x="80" y="4"/>
                  <a:pt x="80" y="4"/>
                  <a:pt x="80" y="4"/>
                </a:cubicBezTo>
                <a:cubicBezTo>
                  <a:pt x="86" y="0"/>
                  <a:pt x="95" y="1"/>
                  <a:pt x="100" y="7"/>
                </a:cubicBezTo>
                <a:cubicBezTo>
                  <a:pt x="368" y="378"/>
                  <a:pt x="368" y="378"/>
                  <a:pt x="368" y="378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3" name="任意多边形 12"/>
          <p:cNvSpPr>
            <a:spLocks noEditPoints="1"/>
          </p:cNvSpPr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0" y="97"/>
                </a:lnTo>
                <a:close/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52" y="0"/>
                </a:lnTo>
                <a:close/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4" name="任意多边形 13"/>
          <p:cNvSpPr>
            <a:spLocks noEditPoints="1"/>
          </p:cNvSpPr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0" y="97"/>
                </a:lnTo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52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5" name="任意多边形 14"/>
          <p:cNvSpPr/>
          <p:nvPr/>
        </p:nvSpPr>
        <p:spPr>
          <a:xfrm>
            <a:off x="928688" y="2482850"/>
            <a:ext cx="203200" cy="14605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11" h="80">
                <a:moveTo>
                  <a:pt x="99" y="0"/>
                </a:moveTo>
                <a:cubicBezTo>
                  <a:pt x="0" y="63"/>
                  <a:pt x="0" y="63"/>
                  <a:pt x="0" y="63"/>
                </a:cubicBezTo>
                <a:cubicBezTo>
                  <a:pt x="12" y="80"/>
                  <a:pt x="12" y="80"/>
                  <a:pt x="12" y="80"/>
                </a:cubicBezTo>
                <a:cubicBezTo>
                  <a:pt x="19" y="75"/>
                  <a:pt x="26" y="70"/>
                  <a:pt x="33" y="66"/>
                </a:cubicBezTo>
                <a:cubicBezTo>
                  <a:pt x="38" y="64"/>
                  <a:pt x="42" y="61"/>
                  <a:pt x="47" y="59"/>
                </a:cubicBezTo>
                <a:cubicBezTo>
                  <a:pt x="58" y="50"/>
                  <a:pt x="71" y="42"/>
                  <a:pt x="85" y="36"/>
                </a:cubicBezTo>
                <a:cubicBezTo>
                  <a:pt x="92" y="30"/>
                  <a:pt x="99" y="25"/>
                  <a:pt x="107" y="19"/>
                </a:cubicBezTo>
                <a:cubicBezTo>
                  <a:pt x="108" y="19"/>
                  <a:pt x="110" y="18"/>
                  <a:pt x="111" y="17"/>
                </a:cubicBezTo>
                <a:cubicBezTo>
                  <a:pt x="99" y="0"/>
                  <a:pt x="99" y="0"/>
                  <a:pt x="99" y="0"/>
                </a:cubicBezTo>
              </a:path>
            </a:pathLst>
          </a:custGeom>
          <a:solidFill>
            <a:srgbClr val="4B4A4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6" name="任意多边形 15"/>
          <p:cNvSpPr/>
          <p:nvPr/>
        </p:nvSpPr>
        <p:spPr>
          <a:xfrm>
            <a:off x="3149600" y="2614613"/>
            <a:ext cx="22225" cy="285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2" h="16">
                <a:moveTo>
                  <a:pt x="11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1" y="15"/>
                  <a:pt x="1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7" name="任意多边形(F) 16"/>
          <p:cNvSpPr/>
          <p:nvPr/>
        </p:nvSpPr>
        <p:spPr>
          <a:xfrm>
            <a:off x="2970213" y="2498725"/>
            <a:ext cx="200025" cy="1428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09" h="78">
                <a:moveTo>
                  <a:pt x="11" y="0"/>
                </a:move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3" y="18"/>
                  <a:pt x="4" y="18"/>
                </a:cubicBezTo>
                <a:cubicBezTo>
                  <a:pt x="11" y="24"/>
                  <a:pt x="19" y="29"/>
                  <a:pt x="26" y="35"/>
                </a:cubicBezTo>
                <a:cubicBezTo>
                  <a:pt x="40" y="41"/>
                  <a:pt x="52" y="49"/>
                  <a:pt x="64" y="58"/>
                </a:cubicBezTo>
                <a:cubicBezTo>
                  <a:pt x="68" y="61"/>
                  <a:pt x="73" y="63"/>
                  <a:pt x="78" y="65"/>
                </a:cubicBezTo>
                <a:cubicBezTo>
                  <a:pt x="85" y="69"/>
                  <a:pt x="92" y="73"/>
                  <a:pt x="98" y="78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4B4A4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8" name="任意多边形 17"/>
          <p:cNvSpPr/>
          <p:nvPr/>
        </p:nvSpPr>
        <p:spPr>
          <a:xfrm>
            <a:off x="342900" y="1870075"/>
            <a:ext cx="1169988" cy="990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638" h="540">
                <a:moveTo>
                  <a:pt x="638" y="194"/>
                </a:moveTo>
                <a:cubicBezTo>
                  <a:pt x="638" y="194"/>
                  <a:pt x="638" y="194"/>
                  <a:pt x="638" y="194"/>
                </a:cubicBezTo>
                <a:cubicBezTo>
                  <a:pt x="543" y="44"/>
                  <a:pt x="344" y="0"/>
                  <a:pt x="194" y="96"/>
                </a:cubicBezTo>
                <a:cubicBezTo>
                  <a:pt x="44" y="191"/>
                  <a:pt x="0" y="390"/>
                  <a:pt x="96" y="540"/>
                </a:cubicBezTo>
                <a:cubicBezTo>
                  <a:pt x="96" y="540"/>
                  <a:pt x="96" y="540"/>
                  <a:pt x="96" y="540"/>
                </a:cubicBezTo>
                <a:cubicBezTo>
                  <a:pt x="638" y="194"/>
                  <a:pt x="638" y="194"/>
                  <a:pt x="638" y="194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69" name="任意多边形 18"/>
          <p:cNvSpPr>
            <a:spLocks noEditPoints="1"/>
          </p:cNvSpPr>
          <p:nvPr/>
        </p:nvSpPr>
        <p:spPr>
          <a:xfrm>
            <a:off x="504825" y="2771775"/>
            <a:ext cx="152400" cy="889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83" h="48">
                <a:moveTo>
                  <a:pt x="0" y="36"/>
                </a:moveTo>
                <a:cubicBezTo>
                  <a:pt x="3" y="40"/>
                  <a:pt x="5" y="44"/>
                  <a:pt x="8" y="48"/>
                </a:cubicBezTo>
                <a:cubicBezTo>
                  <a:pt x="5" y="44"/>
                  <a:pt x="3" y="40"/>
                  <a:pt x="0" y="36"/>
                </a:cubicBezTo>
                <a:moveTo>
                  <a:pt x="83" y="0"/>
                </a:moveTo>
                <a:cubicBezTo>
                  <a:pt x="8" y="48"/>
                  <a:pt x="8" y="48"/>
                  <a:pt x="8" y="48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rgbClr val="FAFCF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0" name="任意多边形 19"/>
          <p:cNvSpPr/>
          <p:nvPr/>
        </p:nvSpPr>
        <p:spPr>
          <a:xfrm>
            <a:off x="455613" y="2049463"/>
            <a:ext cx="273050" cy="811212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9" h="442">
                <a:moveTo>
                  <a:pt x="149" y="0"/>
                </a:moveTo>
                <a:cubicBezTo>
                  <a:pt x="117" y="27"/>
                  <a:pt x="80" y="57"/>
                  <a:pt x="60" y="95"/>
                </a:cubicBezTo>
                <a:cubicBezTo>
                  <a:pt x="31" y="152"/>
                  <a:pt x="12" y="215"/>
                  <a:pt x="5" y="278"/>
                </a:cubicBezTo>
                <a:cubicBezTo>
                  <a:pt x="0" y="328"/>
                  <a:pt x="7" y="359"/>
                  <a:pt x="13" y="391"/>
                </a:cubicBezTo>
                <a:cubicBezTo>
                  <a:pt x="16" y="407"/>
                  <a:pt x="21" y="418"/>
                  <a:pt x="27" y="430"/>
                </a:cubicBezTo>
                <a:cubicBezTo>
                  <a:pt x="30" y="434"/>
                  <a:pt x="32" y="438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110" y="394"/>
                  <a:pt x="110" y="394"/>
                  <a:pt x="110" y="394"/>
                </a:cubicBezTo>
                <a:cubicBezTo>
                  <a:pt x="92" y="312"/>
                  <a:pt x="87" y="222"/>
                  <a:pt x="105" y="139"/>
                </a:cubicBezTo>
                <a:cubicBezTo>
                  <a:pt x="115" y="91"/>
                  <a:pt x="130" y="47"/>
                  <a:pt x="148" y="2"/>
                </a:cubicBezTo>
                <a:cubicBezTo>
                  <a:pt x="148" y="2"/>
                  <a:pt x="149" y="1"/>
                  <a:pt x="149" y="0"/>
                </a:cubicBezTo>
              </a:path>
            </a:pathLst>
          </a:custGeom>
          <a:solidFill>
            <a:srgbClr val="F3918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1" name="任意多边形 20"/>
          <p:cNvSpPr/>
          <p:nvPr/>
        </p:nvSpPr>
        <p:spPr>
          <a:xfrm>
            <a:off x="801688" y="5078413"/>
            <a:ext cx="573087" cy="706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13" h="385">
                <a:moveTo>
                  <a:pt x="140" y="366"/>
                </a:moveTo>
                <a:cubicBezTo>
                  <a:pt x="134" y="376"/>
                  <a:pt x="129" y="381"/>
                  <a:pt x="112" y="381"/>
                </a:cubicBezTo>
                <a:cubicBezTo>
                  <a:pt x="112" y="381"/>
                  <a:pt x="36" y="385"/>
                  <a:pt x="13" y="378"/>
                </a:cubicBezTo>
                <a:cubicBezTo>
                  <a:pt x="2" y="375"/>
                  <a:pt x="0" y="360"/>
                  <a:pt x="6" y="350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9" y="4"/>
                  <a:pt x="192" y="0"/>
                  <a:pt x="201" y="6"/>
                </a:cubicBezTo>
                <a:cubicBezTo>
                  <a:pt x="301" y="66"/>
                  <a:pt x="301" y="66"/>
                  <a:pt x="301" y="66"/>
                </a:cubicBezTo>
                <a:cubicBezTo>
                  <a:pt x="310" y="71"/>
                  <a:pt x="313" y="84"/>
                  <a:pt x="308" y="93"/>
                </a:cubicBezTo>
                <a:cubicBezTo>
                  <a:pt x="140" y="366"/>
                  <a:pt x="140" y="366"/>
                  <a:pt x="140" y="366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2" name="任意多边形(F) 21"/>
          <p:cNvSpPr>
            <a:spLocks noEditPoints="1"/>
          </p:cNvSpPr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209" y="125"/>
                </a:lnTo>
                <a:close/>
                <a:moveTo>
                  <a:pt x="23" y="0"/>
                </a:moveTo>
                <a:lnTo>
                  <a:pt x="0" y="45"/>
                </a:lnTo>
                <a:lnTo>
                  <a:pt x="23" y="0"/>
                </a:lnTo>
                <a:close/>
              </a:path>
            </a:pathLst>
          </a:custGeom>
          <a:solidFill>
            <a:srgbClr val="AEADA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3" name="任意多边形(F) 22"/>
          <p:cNvSpPr>
            <a:spLocks noEditPoints="1"/>
          </p:cNvSpPr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209" y="125"/>
                </a:lnTo>
                <a:moveTo>
                  <a:pt x="23" y="0"/>
                </a:moveTo>
                <a:lnTo>
                  <a:pt x="0" y="45"/>
                </a:lnTo>
                <a:lnTo>
                  <a:pt x="23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4" name="任意多边形 23"/>
          <p:cNvSpPr/>
          <p:nvPr/>
        </p:nvSpPr>
        <p:spPr>
          <a:xfrm>
            <a:off x="1003300" y="5283200"/>
            <a:ext cx="249238" cy="17780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36" h="97">
                <a:moveTo>
                  <a:pt x="15" y="0"/>
                </a:moveTo>
                <a:cubicBezTo>
                  <a:pt x="0" y="29"/>
                  <a:pt x="0" y="29"/>
                  <a:pt x="0" y="29"/>
                </a:cubicBezTo>
                <a:cubicBezTo>
                  <a:pt x="20" y="40"/>
                  <a:pt x="40" y="52"/>
                  <a:pt x="59" y="64"/>
                </a:cubicBezTo>
                <a:cubicBezTo>
                  <a:pt x="82" y="74"/>
                  <a:pt x="105" y="85"/>
                  <a:pt x="127" y="97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94" y="57"/>
                  <a:pt x="53" y="30"/>
                  <a:pt x="15" y="0"/>
                </a:cubicBezTo>
              </a:path>
            </a:pathLst>
          </a:custGeom>
          <a:solidFill>
            <a:srgbClr val="3F3E3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5" name="任意多边形 24"/>
          <p:cNvSpPr/>
          <p:nvPr/>
        </p:nvSpPr>
        <p:spPr>
          <a:xfrm>
            <a:off x="2725738" y="5078413"/>
            <a:ext cx="573087" cy="7064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313" h="385">
                <a:moveTo>
                  <a:pt x="173" y="366"/>
                </a:moveTo>
                <a:cubicBezTo>
                  <a:pt x="179" y="376"/>
                  <a:pt x="184" y="381"/>
                  <a:pt x="201" y="381"/>
                </a:cubicBezTo>
                <a:cubicBezTo>
                  <a:pt x="201" y="381"/>
                  <a:pt x="277" y="385"/>
                  <a:pt x="300" y="378"/>
                </a:cubicBezTo>
                <a:cubicBezTo>
                  <a:pt x="311" y="375"/>
                  <a:pt x="313" y="360"/>
                  <a:pt x="307" y="350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4" y="4"/>
                  <a:pt x="121" y="0"/>
                  <a:pt x="112" y="6"/>
                </a:cubicBezTo>
                <a:cubicBezTo>
                  <a:pt x="12" y="66"/>
                  <a:pt x="12" y="66"/>
                  <a:pt x="12" y="66"/>
                </a:cubicBezTo>
                <a:cubicBezTo>
                  <a:pt x="3" y="71"/>
                  <a:pt x="0" y="84"/>
                  <a:pt x="5" y="93"/>
                </a:cubicBezTo>
                <a:cubicBezTo>
                  <a:pt x="173" y="366"/>
                  <a:pt x="173" y="366"/>
                  <a:pt x="173" y="366"/>
                </a:cubicBezTo>
              </a:path>
            </a:pathLst>
          </a:custGeom>
          <a:solidFill>
            <a:srgbClr val="5D5C5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6" name="任意多边形 25"/>
          <p:cNvSpPr/>
          <p:nvPr/>
        </p:nvSpPr>
        <p:spPr>
          <a:xfrm>
            <a:off x="3070225" y="5281613"/>
            <a:ext cx="28575" cy="55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AEADA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7" name="任意多边形(F) 26"/>
          <p:cNvSpPr/>
          <p:nvPr/>
        </p:nvSpPr>
        <p:spPr>
          <a:xfrm>
            <a:off x="3070225" y="5281613"/>
            <a:ext cx="28575" cy="55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0" y="0"/>
                </a:ln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78" name="任意多边形 27"/>
          <p:cNvSpPr/>
          <p:nvPr/>
        </p:nvSpPr>
        <p:spPr>
          <a:xfrm>
            <a:off x="2846388" y="5281613"/>
            <a:ext cx="252412" cy="179387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37" h="98">
                <a:moveTo>
                  <a:pt x="122" y="0"/>
                </a:moveTo>
                <a:cubicBezTo>
                  <a:pt x="83" y="30"/>
                  <a:pt x="43" y="58"/>
                  <a:pt x="0" y="81"/>
                </a:cubicBezTo>
                <a:cubicBezTo>
                  <a:pt x="10" y="98"/>
                  <a:pt x="10" y="98"/>
                  <a:pt x="10" y="98"/>
                </a:cubicBezTo>
                <a:cubicBezTo>
                  <a:pt x="32" y="86"/>
                  <a:pt x="55" y="75"/>
                  <a:pt x="78" y="65"/>
                </a:cubicBezTo>
                <a:cubicBezTo>
                  <a:pt x="97" y="53"/>
                  <a:pt x="117" y="41"/>
                  <a:pt x="137" y="30"/>
                </a:cubicBezTo>
                <a:cubicBezTo>
                  <a:pt x="122" y="0"/>
                  <a:pt x="122" y="0"/>
                  <a:pt x="122" y="0"/>
                </a:cubicBezTo>
              </a:path>
            </a:pathLst>
          </a:custGeom>
          <a:solidFill>
            <a:srgbClr val="3F3E3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rot="1786145">
            <a:off x="612775" y="2555875"/>
            <a:ext cx="2871788" cy="2871788"/>
            <a:chOff x="817563" y="2264166"/>
            <a:chExt cx="3829050" cy="3830638"/>
          </a:xfrm>
        </p:grpSpPr>
        <p:sp>
          <p:nvSpPr>
            <p:cNvPr id="27680" name="椭圆形 28"/>
            <p:cNvSpPr/>
            <p:nvPr/>
          </p:nvSpPr>
          <p:spPr>
            <a:xfrm>
              <a:off x="817563" y="2264166"/>
              <a:ext cx="3829050" cy="3830638"/>
            </a:xfrm>
            <a:prstGeom prst="ellipse">
              <a:avLst/>
            </a:prstGeom>
            <a:solidFill>
              <a:srgbClr val="FDFCFA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7681" name="时针"/>
            <p:cNvSpPr/>
            <p:nvPr/>
          </p:nvSpPr>
          <p:spPr>
            <a:xfrm>
              <a:off x="2159000" y="3253178"/>
              <a:ext cx="601663" cy="950913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pathLst>
                <a:path w="379" h="599">
                  <a:moveTo>
                    <a:pt x="0" y="23"/>
                  </a:moveTo>
                  <a:lnTo>
                    <a:pt x="39" y="0"/>
                  </a:lnTo>
                  <a:lnTo>
                    <a:pt x="379" y="576"/>
                  </a:lnTo>
                  <a:lnTo>
                    <a:pt x="341" y="59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5D5C5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7682" name="任意多边形(F) 29"/>
          <p:cNvSpPr>
            <a:spLocks noEditPoints="1"/>
          </p:cNvSpPr>
          <p:nvPr/>
        </p:nvSpPr>
        <p:spPr>
          <a:xfrm>
            <a:off x="403225" y="2346325"/>
            <a:ext cx="3290888" cy="32893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794" h="1793">
                <a:moveTo>
                  <a:pt x="897" y="1793"/>
                </a:moveTo>
                <a:cubicBezTo>
                  <a:pt x="658" y="1793"/>
                  <a:pt x="432" y="1700"/>
                  <a:pt x="263" y="1531"/>
                </a:cubicBezTo>
                <a:cubicBezTo>
                  <a:pt x="94" y="1361"/>
                  <a:pt x="0" y="1136"/>
                  <a:pt x="0" y="897"/>
                </a:cubicBezTo>
                <a:cubicBezTo>
                  <a:pt x="0" y="657"/>
                  <a:pt x="94" y="432"/>
                  <a:pt x="263" y="262"/>
                </a:cubicBezTo>
                <a:cubicBezTo>
                  <a:pt x="432" y="93"/>
                  <a:pt x="658" y="0"/>
                  <a:pt x="897" y="0"/>
                </a:cubicBezTo>
                <a:cubicBezTo>
                  <a:pt x="1137" y="0"/>
                  <a:pt x="1362" y="93"/>
                  <a:pt x="1531" y="262"/>
                </a:cubicBezTo>
                <a:cubicBezTo>
                  <a:pt x="1701" y="432"/>
                  <a:pt x="1794" y="657"/>
                  <a:pt x="1794" y="897"/>
                </a:cubicBezTo>
                <a:cubicBezTo>
                  <a:pt x="1794" y="1136"/>
                  <a:pt x="1701" y="1361"/>
                  <a:pt x="1531" y="1531"/>
                </a:cubicBezTo>
                <a:cubicBezTo>
                  <a:pt x="1362" y="1700"/>
                  <a:pt x="1137" y="1793"/>
                  <a:pt x="897" y="1793"/>
                </a:cubicBezTo>
                <a:moveTo>
                  <a:pt x="897" y="79"/>
                </a:moveTo>
                <a:cubicBezTo>
                  <a:pt x="446" y="79"/>
                  <a:pt x="79" y="446"/>
                  <a:pt x="79" y="897"/>
                </a:cubicBezTo>
                <a:cubicBezTo>
                  <a:pt x="79" y="1348"/>
                  <a:pt x="446" y="1714"/>
                  <a:pt x="897" y="1714"/>
                </a:cubicBezTo>
                <a:cubicBezTo>
                  <a:pt x="1348" y="1714"/>
                  <a:pt x="1715" y="1348"/>
                  <a:pt x="1715" y="897"/>
                </a:cubicBezTo>
                <a:cubicBezTo>
                  <a:pt x="1715" y="446"/>
                  <a:pt x="1348" y="79"/>
                  <a:pt x="897" y="79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83" name="任意多边形 30"/>
          <p:cNvSpPr>
            <a:spLocks noEditPoints="1"/>
          </p:cNvSpPr>
          <p:nvPr/>
        </p:nvSpPr>
        <p:spPr>
          <a:xfrm>
            <a:off x="533400" y="2474913"/>
            <a:ext cx="3032125" cy="303212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653" h="1653">
                <a:moveTo>
                  <a:pt x="826" y="1653"/>
                </a:moveTo>
                <a:cubicBezTo>
                  <a:pt x="371" y="1653"/>
                  <a:pt x="0" y="1282"/>
                  <a:pt x="0" y="827"/>
                </a:cubicBezTo>
                <a:cubicBezTo>
                  <a:pt x="0" y="371"/>
                  <a:pt x="371" y="0"/>
                  <a:pt x="826" y="0"/>
                </a:cubicBezTo>
                <a:cubicBezTo>
                  <a:pt x="1282" y="0"/>
                  <a:pt x="1653" y="371"/>
                  <a:pt x="1653" y="827"/>
                </a:cubicBezTo>
                <a:cubicBezTo>
                  <a:pt x="1653" y="1282"/>
                  <a:pt x="1282" y="1653"/>
                  <a:pt x="826" y="1653"/>
                </a:cubicBezTo>
                <a:moveTo>
                  <a:pt x="826" y="49"/>
                </a:moveTo>
                <a:cubicBezTo>
                  <a:pt x="397" y="49"/>
                  <a:pt x="48" y="398"/>
                  <a:pt x="48" y="827"/>
                </a:cubicBezTo>
                <a:cubicBezTo>
                  <a:pt x="48" y="1256"/>
                  <a:pt x="397" y="1605"/>
                  <a:pt x="826" y="1605"/>
                </a:cubicBezTo>
                <a:cubicBezTo>
                  <a:pt x="1255" y="1605"/>
                  <a:pt x="1604" y="1256"/>
                  <a:pt x="1604" y="827"/>
                </a:cubicBezTo>
                <a:cubicBezTo>
                  <a:pt x="1604" y="398"/>
                  <a:pt x="1255" y="49"/>
                  <a:pt x="826" y="49"/>
                </a:cubicBezTo>
              </a:path>
            </a:pathLst>
          </a:custGeom>
          <a:solidFill>
            <a:srgbClr val="DFDED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84" name="任意多边形(F) 31"/>
          <p:cNvSpPr>
            <a:spLocks noEditPoints="1"/>
          </p:cNvSpPr>
          <p:nvPr/>
        </p:nvSpPr>
        <p:spPr>
          <a:xfrm>
            <a:off x="465138" y="2408238"/>
            <a:ext cx="3167062" cy="3167062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726" h="1727">
                <a:moveTo>
                  <a:pt x="863" y="1690"/>
                </a:moveTo>
                <a:cubicBezTo>
                  <a:pt x="408" y="1690"/>
                  <a:pt x="37" y="1319"/>
                  <a:pt x="37" y="864"/>
                </a:cubicBezTo>
                <a:cubicBezTo>
                  <a:pt x="37" y="408"/>
                  <a:pt x="408" y="37"/>
                  <a:pt x="863" y="37"/>
                </a:cubicBezTo>
                <a:cubicBezTo>
                  <a:pt x="1319" y="37"/>
                  <a:pt x="1690" y="408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1319"/>
                  <a:pt x="1319" y="1690"/>
                  <a:pt x="863" y="1690"/>
                </a:cubicBezTo>
                <a:cubicBezTo>
                  <a:pt x="863" y="1690"/>
                  <a:pt x="863" y="1690"/>
                  <a:pt x="863" y="1690"/>
                </a:cubicBezTo>
                <a:moveTo>
                  <a:pt x="863" y="0"/>
                </a:moveTo>
                <a:cubicBezTo>
                  <a:pt x="387" y="0"/>
                  <a:pt x="0" y="388"/>
                  <a:pt x="0" y="864"/>
                </a:cubicBezTo>
                <a:cubicBezTo>
                  <a:pt x="0" y="1340"/>
                  <a:pt x="387" y="1727"/>
                  <a:pt x="863" y="1727"/>
                </a:cubicBezTo>
                <a:cubicBezTo>
                  <a:pt x="1339" y="1727"/>
                  <a:pt x="1726" y="1340"/>
                  <a:pt x="1726" y="864"/>
                </a:cubicBezTo>
                <a:cubicBezTo>
                  <a:pt x="1726" y="388"/>
                  <a:pt x="1339" y="0"/>
                  <a:pt x="863" y="0"/>
                </a:cubicBezTo>
              </a:path>
            </a:pathLst>
          </a:custGeom>
          <a:solidFill>
            <a:srgbClr val="CD4A4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7685" name="组 1"/>
          <p:cNvGrpSpPr/>
          <p:nvPr/>
        </p:nvGrpSpPr>
        <p:grpSpPr>
          <a:xfrm>
            <a:off x="1841500" y="2665413"/>
            <a:ext cx="425450" cy="425450"/>
            <a:chOff x="2455863" y="2411803"/>
            <a:chExt cx="566738" cy="566738"/>
          </a:xfrm>
        </p:grpSpPr>
        <p:sp>
          <p:nvSpPr>
            <p:cNvPr id="27686" name="椭圆形 32"/>
            <p:cNvSpPr/>
            <p:nvPr/>
          </p:nvSpPr>
          <p:spPr>
            <a:xfrm>
              <a:off x="2455863" y="2411803"/>
              <a:ext cx="566738" cy="566738"/>
            </a:xfrm>
            <a:prstGeom prst="ellipse">
              <a:avLst/>
            </a:prstGeom>
            <a:solidFill>
              <a:srgbClr val="F2A012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7687" name="椭圆形 33"/>
            <p:cNvSpPr/>
            <p:nvPr/>
          </p:nvSpPr>
          <p:spPr>
            <a:xfrm>
              <a:off x="2511425" y="2465778"/>
              <a:ext cx="455613" cy="457200"/>
            </a:xfrm>
            <a:prstGeom prst="ellipse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7688" name="任意多边形(F) 34"/>
            <p:cNvSpPr>
              <a:spLocks noEditPoints="1"/>
            </p:cNvSpPr>
            <p:nvPr/>
          </p:nvSpPr>
          <p:spPr>
            <a:xfrm>
              <a:off x="2511425" y="2621353"/>
              <a:ext cx="9525" cy="111125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4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9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7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5"/>
                  </a:moveTo>
                  <a:cubicBezTo>
                    <a:pt x="0" y="35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4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2"/>
                  </a:moveTo>
                  <a:cubicBezTo>
                    <a:pt x="0" y="32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6"/>
                  </a:moveTo>
                  <a:cubicBezTo>
                    <a:pt x="1" y="16"/>
                    <a:pt x="0" y="16"/>
                    <a:pt x="0" y="17"/>
                  </a:cubicBezTo>
                  <a:cubicBezTo>
                    <a:pt x="0" y="16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2" y="11"/>
                  </a:move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moveTo>
                    <a:pt x="2" y="10"/>
                  </a:move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89" name="任意多边形 35"/>
            <p:cNvSpPr/>
            <p:nvPr/>
          </p:nvSpPr>
          <p:spPr>
            <a:xfrm>
              <a:off x="2511425" y="2494353"/>
              <a:ext cx="190500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8" h="174">
                  <a:moveTo>
                    <a:pt x="48" y="0"/>
                  </a:moveTo>
                  <a:cubicBezTo>
                    <a:pt x="28" y="11"/>
                    <a:pt x="12" y="30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0" y="68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1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7" y="136"/>
                    <a:pt x="38" y="168"/>
                    <a:pt x="78" y="174"/>
                  </a:cubicBezTo>
                  <a:cubicBezTo>
                    <a:pt x="66" y="169"/>
                    <a:pt x="55" y="162"/>
                    <a:pt x="46" y="152"/>
                  </a:cubicBezTo>
                  <a:cubicBezTo>
                    <a:pt x="33" y="139"/>
                    <a:pt x="24" y="124"/>
                    <a:pt x="19" y="106"/>
                  </a:cubicBezTo>
                  <a:cubicBezTo>
                    <a:pt x="18" y="97"/>
                    <a:pt x="16" y="87"/>
                    <a:pt x="15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58"/>
                    <a:pt x="20" y="40"/>
                    <a:pt x="30" y="23"/>
                  </a:cubicBezTo>
                  <a:cubicBezTo>
                    <a:pt x="35" y="16"/>
                    <a:pt x="41" y="9"/>
                    <a:pt x="46" y="2"/>
                  </a:cubicBezTo>
                  <a:cubicBezTo>
                    <a:pt x="47" y="1"/>
                    <a:pt x="48" y="1"/>
                    <a:pt x="48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90" name="长方形 36"/>
            <p:cNvSpPr/>
            <p:nvPr/>
          </p:nvSpPr>
          <p:spPr>
            <a:xfrm>
              <a:off x="2605088" y="2592778"/>
              <a:ext cx="268288" cy="153988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171" name="长方形 37"/>
            <p:cNvSpPr>
              <a:spLocks noChangeArrowheads="1"/>
            </p:cNvSpPr>
            <p:nvPr/>
          </p:nvSpPr>
          <p:spPr bwMode="auto">
            <a:xfrm>
              <a:off x="2663103" y="2498505"/>
              <a:ext cx="164946" cy="3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5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7692" name="任意多边形 40"/>
          <p:cNvSpPr>
            <a:spLocks noEditPoints="1"/>
          </p:cNvSpPr>
          <p:nvPr/>
        </p:nvSpPr>
        <p:spPr>
          <a:xfrm>
            <a:off x="2433638" y="2995613"/>
            <a:ext cx="15875" cy="920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8" h="50"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49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49"/>
                </a:cubicBezTo>
                <a:moveTo>
                  <a:pt x="0" y="11"/>
                </a:moveTo>
                <a:cubicBezTo>
                  <a:pt x="0" y="25"/>
                  <a:pt x="2" y="38"/>
                  <a:pt x="8" y="49"/>
                </a:cubicBezTo>
                <a:cubicBezTo>
                  <a:pt x="2" y="38"/>
                  <a:pt x="0" y="25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93" name="任意多边形 46"/>
          <p:cNvSpPr>
            <a:spLocks noEditPoints="1"/>
          </p:cNvSpPr>
          <p:nvPr/>
        </p:nvSpPr>
        <p:spPr>
          <a:xfrm>
            <a:off x="2840038" y="3311525"/>
            <a:ext cx="34925" cy="14128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9" h="77">
                <a:moveTo>
                  <a:pt x="3" y="77"/>
                </a:move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4"/>
                </a:moveTo>
                <a:cubicBezTo>
                  <a:pt x="3" y="74"/>
                  <a:pt x="3" y="75"/>
                  <a:pt x="3" y="75"/>
                </a:cubicBezTo>
                <a:cubicBezTo>
                  <a:pt x="3" y="75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2"/>
                </a:moveTo>
                <a:cubicBezTo>
                  <a:pt x="2" y="72"/>
                  <a:pt x="2" y="72"/>
                  <a:pt x="2" y="73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69"/>
                </a:moveTo>
                <a:cubicBezTo>
                  <a:pt x="2" y="69"/>
                  <a:pt x="2" y="70"/>
                  <a:pt x="2" y="70"/>
                </a:cubicBezTo>
                <a:cubicBezTo>
                  <a:pt x="2" y="70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8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1" y="67"/>
                </a:moveTo>
                <a:cubicBezTo>
                  <a:pt x="1" y="67"/>
                  <a:pt x="1" y="67"/>
                  <a:pt x="1" y="68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5"/>
                </a:moveTo>
                <a:cubicBezTo>
                  <a:pt x="1" y="65"/>
                  <a:pt x="1" y="66"/>
                  <a:pt x="1" y="66"/>
                </a:cubicBezTo>
                <a:cubicBezTo>
                  <a:pt x="1" y="66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4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3"/>
                </a:moveTo>
                <a:cubicBezTo>
                  <a:pt x="1" y="63"/>
                  <a:pt x="1" y="63"/>
                  <a:pt x="1" y="64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1"/>
                </a:move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0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8" y="1"/>
                </a:moveTo>
                <a:cubicBezTo>
                  <a:pt x="6" y="17"/>
                  <a:pt x="0" y="38"/>
                  <a:pt x="1" y="60"/>
                </a:cubicBezTo>
                <a:cubicBezTo>
                  <a:pt x="0" y="38"/>
                  <a:pt x="6" y="17"/>
                  <a:pt x="18" y="1"/>
                </a:cubicBezTo>
                <a:moveTo>
                  <a:pt x="18" y="0"/>
                </a:moveTo>
                <a:cubicBezTo>
                  <a:pt x="18" y="0"/>
                  <a:pt x="18" y="0"/>
                  <a:pt x="18" y="1"/>
                </a:cubicBezTo>
                <a:cubicBezTo>
                  <a:pt x="18" y="0"/>
                  <a:pt x="18" y="0"/>
                  <a:pt x="18" y="0"/>
                </a:cubicBezTo>
                <a:moveTo>
                  <a:pt x="19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7694" name="组 4"/>
          <p:cNvGrpSpPr/>
          <p:nvPr/>
        </p:nvGrpSpPr>
        <p:grpSpPr>
          <a:xfrm>
            <a:off x="2963863" y="3435350"/>
            <a:ext cx="439737" cy="525463"/>
            <a:chOff x="3951475" y="3437374"/>
            <a:chExt cx="585788" cy="700042"/>
          </a:xfrm>
        </p:grpSpPr>
        <p:sp>
          <p:nvSpPr>
            <p:cNvPr id="27695" name="任意多边形 44"/>
            <p:cNvSpPr/>
            <p:nvPr/>
          </p:nvSpPr>
          <p:spPr>
            <a:xfrm>
              <a:off x="3951475" y="3437374"/>
              <a:ext cx="585788" cy="5873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40" h="240">
                  <a:moveTo>
                    <a:pt x="127" y="236"/>
                  </a:moveTo>
                  <a:cubicBezTo>
                    <a:pt x="191" y="232"/>
                    <a:pt x="240" y="177"/>
                    <a:pt x="236" y="113"/>
                  </a:cubicBezTo>
                  <a:cubicBezTo>
                    <a:pt x="232" y="49"/>
                    <a:pt x="177" y="0"/>
                    <a:pt x="113" y="4"/>
                  </a:cubicBezTo>
                  <a:cubicBezTo>
                    <a:pt x="49" y="8"/>
                    <a:pt x="0" y="63"/>
                    <a:pt x="4" y="127"/>
                  </a:cubicBezTo>
                  <a:cubicBezTo>
                    <a:pt x="8" y="191"/>
                    <a:pt x="63" y="240"/>
                    <a:pt x="127" y="236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96" name="任意多边形 45"/>
            <p:cNvSpPr/>
            <p:nvPr/>
          </p:nvSpPr>
          <p:spPr>
            <a:xfrm>
              <a:off x="4010212" y="3492937"/>
              <a:ext cx="471488" cy="4730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3" h="193">
                  <a:moveTo>
                    <a:pt x="102" y="190"/>
                  </a:moveTo>
                  <a:cubicBezTo>
                    <a:pt x="153" y="187"/>
                    <a:pt x="193" y="143"/>
                    <a:pt x="189" y="91"/>
                  </a:cubicBezTo>
                  <a:cubicBezTo>
                    <a:pt x="186" y="40"/>
                    <a:pt x="142" y="0"/>
                    <a:pt x="90" y="4"/>
                  </a:cubicBezTo>
                  <a:cubicBezTo>
                    <a:pt x="39" y="7"/>
                    <a:pt x="0" y="51"/>
                    <a:pt x="3" y="103"/>
                  </a:cubicBezTo>
                  <a:cubicBezTo>
                    <a:pt x="6" y="154"/>
                    <a:pt x="50" y="193"/>
                    <a:pt x="102" y="190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97" name="任意多边形 47"/>
            <p:cNvSpPr/>
            <p:nvPr/>
          </p:nvSpPr>
          <p:spPr>
            <a:xfrm>
              <a:off x="4014975" y="3537387"/>
              <a:ext cx="207963" cy="4206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5" h="172">
                  <a:moveTo>
                    <a:pt x="45" y="0"/>
                  </a:moveTo>
                  <a:cubicBezTo>
                    <a:pt x="35" y="6"/>
                    <a:pt x="26" y="1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6" y="41"/>
                    <a:pt x="0" y="62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12" y="139"/>
                    <a:pt x="45" y="168"/>
                    <a:pt x="85" y="172"/>
                  </a:cubicBezTo>
                  <a:cubicBezTo>
                    <a:pt x="73" y="168"/>
                    <a:pt x="61" y="161"/>
                    <a:pt x="52" y="152"/>
                  </a:cubicBezTo>
                  <a:cubicBezTo>
                    <a:pt x="38" y="140"/>
                    <a:pt x="28" y="125"/>
                    <a:pt x="22" y="107"/>
                  </a:cubicBezTo>
                  <a:cubicBezTo>
                    <a:pt x="20" y="98"/>
                    <a:pt x="18" y="89"/>
                    <a:pt x="16" y="8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60"/>
                    <a:pt x="19" y="42"/>
                    <a:pt x="27" y="24"/>
                  </a:cubicBezTo>
                  <a:cubicBezTo>
                    <a:pt x="32" y="17"/>
                    <a:pt x="37" y="10"/>
                    <a:pt x="42" y="2"/>
                  </a:cubicBezTo>
                  <a:cubicBezTo>
                    <a:pt x="43" y="1"/>
                    <a:pt x="44" y="1"/>
                    <a:pt x="45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98" name="长方形 48"/>
            <p:cNvSpPr/>
            <p:nvPr/>
          </p:nvSpPr>
          <p:spPr>
            <a:xfrm>
              <a:off x="4170550" y="3623112"/>
              <a:ext cx="142875" cy="161925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183" name="矩形 49"/>
            <p:cNvSpPr>
              <a:spLocks noChangeArrowheads="1"/>
            </p:cNvSpPr>
            <p:nvPr/>
          </p:nvSpPr>
          <p:spPr bwMode="auto">
            <a:xfrm>
              <a:off x="4192558" y="3541006"/>
              <a:ext cx="164951" cy="32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27700" name="任意多边形 52"/>
            <p:cNvSpPr>
              <a:spLocks noEditPoints="1"/>
            </p:cNvSpPr>
            <p:nvPr/>
          </p:nvSpPr>
          <p:spPr>
            <a:xfrm>
              <a:off x="3994150" y="3978666"/>
              <a:ext cx="60325" cy="15875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7701" name="任意多边形 58"/>
          <p:cNvSpPr>
            <a:spLocks noEditPoints="1"/>
          </p:cNvSpPr>
          <p:nvPr/>
        </p:nvSpPr>
        <p:spPr>
          <a:xfrm>
            <a:off x="2857500" y="4406900"/>
            <a:ext cx="33338" cy="16668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18" h="91"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6" y="90"/>
                </a:moveTo>
                <a:cubicBezTo>
                  <a:pt x="6" y="90"/>
                  <a:pt x="6" y="90"/>
                  <a:pt x="7" y="91"/>
                </a:cubicBezTo>
                <a:cubicBezTo>
                  <a:pt x="6" y="90"/>
                  <a:pt x="6" y="90"/>
                  <a:pt x="6" y="90"/>
                </a:cubicBezTo>
                <a:moveTo>
                  <a:pt x="0" y="57"/>
                </a:moveTo>
                <a:cubicBezTo>
                  <a:pt x="0" y="69"/>
                  <a:pt x="2" y="80"/>
                  <a:pt x="6" y="90"/>
                </a:cubicBezTo>
                <a:cubicBezTo>
                  <a:pt x="2" y="80"/>
                  <a:pt x="0" y="69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18" y="0"/>
                </a:moveTo>
                <a:cubicBezTo>
                  <a:pt x="7" y="15"/>
                  <a:pt x="0" y="35"/>
                  <a:pt x="0" y="55"/>
                </a:cubicBezTo>
                <a:cubicBezTo>
                  <a:pt x="0" y="35"/>
                  <a:pt x="7" y="15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7702" name="组 5"/>
          <p:cNvGrpSpPr/>
          <p:nvPr/>
        </p:nvGrpSpPr>
        <p:grpSpPr>
          <a:xfrm>
            <a:off x="2460625" y="4725988"/>
            <a:ext cx="473075" cy="433387"/>
            <a:chOff x="3281363" y="5157861"/>
            <a:chExt cx="629286" cy="577850"/>
          </a:xfrm>
        </p:grpSpPr>
        <p:sp>
          <p:nvSpPr>
            <p:cNvPr id="27703" name="任意多边形 62"/>
            <p:cNvSpPr/>
            <p:nvPr/>
          </p:nvSpPr>
          <p:spPr>
            <a:xfrm>
              <a:off x="3332799" y="5157861"/>
              <a:ext cx="577850" cy="5778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36" h="236">
                  <a:moveTo>
                    <a:pt x="122" y="234"/>
                  </a:moveTo>
                  <a:cubicBezTo>
                    <a:pt x="186" y="231"/>
                    <a:pt x="236" y="178"/>
                    <a:pt x="234" y="114"/>
                  </a:cubicBezTo>
                  <a:cubicBezTo>
                    <a:pt x="232" y="50"/>
                    <a:pt x="178" y="0"/>
                    <a:pt x="114" y="2"/>
                  </a:cubicBezTo>
                  <a:cubicBezTo>
                    <a:pt x="50" y="4"/>
                    <a:pt x="0" y="58"/>
                    <a:pt x="2" y="122"/>
                  </a:cubicBezTo>
                  <a:cubicBezTo>
                    <a:pt x="4" y="186"/>
                    <a:pt x="58" y="236"/>
                    <a:pt x="122" y="234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04" name="任意多边形 63"/>
            <p:cNvSpPr/>
            <p:nvPr/>
          </p:nvSpPr>
          <p:spPr>
            <a:xfrm>
              <a:off x="3389949" y="5215011"/>
              <a:ext cx="465138" cy="4635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0" h="190">
                  <a:moveTo>
                    <a:pt x="98" y="188"/>
                  </a:moveTo>
                  <a:cubicBezTo>
                    <a:pt x="150" y="186"/>
                    <a:pt x="190" y="143"/>
                    <a:pt x="188" y="91"/>
                  </a:cubicBezTo>
                  <a:cubicBezTo>
                    <a:pt x="186" y="40"/>
                    <a:pt x="143" y="0"/>
                    <a:pt x="92" y="1"/>
                  </a:cubicBezTo>
                  <a:cubicBezTo>
                    <a:pt x="40" y="3"/>
                    <a:pt x="0" y="47"/>
                    <a:pt x="1" y="98"/>
                  </a:cubicBezTo>
                  <a:cubicBezTo>
                    <a:pt x="3" y="149"/>
                    <a:pt x="47" y="190"/>
                    <a:pt x="98" y="188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05" name="任意多边形 64"/>
            <p:cNvSpPr>
              <a:spLocks noEditPoints="1"/>
            </p:cNvSpPr>
            <p:nvPr/>
          </p:nvSpPr>
          <p:spPr>
            <a:xfrm>
              <a:off x="3281363" y="5326453"/>
              <a:ext cx="17463" cy="1682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06" name="任意多边形 65"/>
            <p:cNvSpPr/>
            <p:nvPr/>
          </p:nvSpPr>
          <p:spPr>
            <a:xfrm>
              <a:off x="3391537" y="5248349"/>
              <a:ext cx="201613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82" h="174">
                  <a:moveTo>
                    <a:pt x="46" y="0"/>
                  </a:moveTo>
                  <a:cubicBezTo>
                    <a:pt x="29" y="11"/>
                    <a:pt x="15" y="2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58"/>
                    <a:pt x="0" y="70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" y="92"/>
                    <a:pt x="2" y="97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4"/>
                    <a:pt x="3" y="104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5" y="108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6" y="111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9" y="146"/>
                    <a:pt x="48" y="169"/>
                    <a:pt x="82" y="174"/>
                  </a:cubicBezTo>
                  <a:cubicBezTo>
                    <a:pt x="70" y="169"/>
                    <a:pt x="59" y="162"/>
                    <a:pt x="49" y="153"/>
                  </a:cubicBezTo>
                  <a:cubicBezTo>
                    <a:pt x="36" y="140"/>
                    <a:pt x="26" y="125"/>
                    <a:pt x="21" y="107"/>
                  </a:cubicBezTo>
                  <a:cubicBezTo>
                    <a:pt x="19" y="98"/>
                    <a:pt x="17" y="89"/>
                    <a:pt x="16" y="79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59"/>
                    <a:pt x="19" y="41"/>
                    <a:pt x="28" y="25"/>
                  </a:cubicBezTo>
                  <a:cubicBezTo>
                    <a:pt x="34" y="17"/>
                    <a:pt x="39" y="10"/>
                    <a:pt x="44" y="3"/>
                  </a:cubicBezTo>
                  <a:cubicBezTo>
                    <a:pt x="45" y="2"/>
                    <a:pt x="46" y="1"/>
                    <a:pt x="46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07" name="长方形 66"/>
            <p:cNvSpPr/>
            <p:nvPr/>
          </p:nvSpPr>
          <p:spPr>
            <a:xfrm>
              <a:off x="3551874" y="5343599"/>
              <a:ext cx="138113" cy="196850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01" name="长方形 67"/>
            <p:cNvSpPr>
              <a:spLocks noChangeArrowheads="1"/>
            </p:cNvSpPr>
            <p:nvPr/>
          </p:nvSpPr>
          <p:spPr bwMode="auto">
            <a:xfrm>
              <a:off x="3557996" y="5255228"/>
              <a:ext cx="1647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2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7709" name="任意多边形 70"/>
          <p:cNvSpPr>
            <a:spLocks noEditPoints="1"/>
          </p:cNvSpPr>
          <p:nvPr/>
        </p:nvSpPr>
        <p:spPr>
          <a:xfrm>
            <a:off x="1322388" y="3001963"/>
            <a:ext cx="1587" cy="412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" h="23"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7"/>
                </a:move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6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0"/>
                  <a:pt x="0" y="10"/>
                  <a:pt x="0" y="11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8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7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10" name="任意多边形 78"/>
          <p:cNvSpPr>
            <a:spLocks noEditPoints="1"/>
          </p:cNvSpPr>
          <p:nvPr/>
        </p:nvSpPr>
        <p:spPr>
          <a:xfrm>
            <a:off x="760413" y="3956050"/>
            <a:ext cx="33337" cy="101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8" h="55"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7" y="55"/>
                </a:moveTo>
                <a:cubicBezTo>
                  <a:pt x="17" y="55"/>
                  <a:pt x="18" y="55"/>
                  <a:pt x="18" y="55"/>
                </a:cubicBezTo>
                <a:cubicBezTo>
                  <a:pt x="18" y="55"/>
                  <a:pt x="17" y="55"/>
                  <a:pt x="17" y="55"/>
                </a:cubicBezTo>
                <a:moveTo>
                  <a:pt x="0" y="1"/>
                </a:moveTo>
                <a:cubicBezTo>
                  <a:pt x="0" y="21"/>
                  <a:pt x="7" y="40"/>
                  <a:pt x="17" y="55"/>
                </a:cubicBezTo>
                <a:cubicBezTo>
                  <a:pt x="7" y="40"/>
                  <a:pt x="0" y="2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11" name="任意多边形 82"/>
          <p:cNvSpPr>
            <a:spLocks noEditPoints="1"/>
          </p:cNvSpPr>
          <p:nvPr/>
        </p:nvSpPr>
        <p:spPr>
          <a:xfrm>
            <a:off x="912813" y="4478338"/>
            <a:ext cx="14287" cy="920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7" h="51">
                <a:moveTo>
                  <a:pt x="7" y="51"/>
                </a:move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49"/>
                </a:moveTo>
                <a:cubicBezTo>
                  <a:pt x="7" y="49"/>
                  <a:pt x="7" y="50"/>
                  <a:pt x="7" y="50"/>
                </a:cubicBezTo>
                <a:cubicBezTo>
                  <a:pt x="7" y="50"/>
                  <a:pt x="7" y="49"/>
                  <a:pt x="7" y="49"/>
                </a:cubicBezTo>
                <a:moveTo>
                  <a:pt x="0" y="16"/>
                </a:moveTo>
                <a:cubicBezTo>
                  <a:pt x="0" y="28"/>
                  <a:pt x="2" y="39"/>
                  <a:pt x="6" y="49"/>
                </a:cubicBezTo>
                <a:cubicBezTo>
                  <a:pt x="2" y="39"/>
                  <a:pt x="0" y="28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1"/>
                  <a:pt x="0" y="11"/>
                  <a:pt x="0" y="12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12" name="任意多边形 90"/>
          <p:cNvSpPr>
            <a:spLocks noEditPoints="1"/>
          </p:cNvSpPr>
          <p:nvPr/>
        </p:nvSpPr>
        <p:spPr>
          <a:xfrm>
            <a:off x="1916113" y="5018088"/>
            <a:ext cx="7937" cy="952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4" h="52"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1"/>
                </a:moveTo>
                <a:cubicBezTo>
                  <a:pt x="3" y="51"/>
                  <a:pt x="3" y="51"/>
                  <a:pt x="3" y="51"/>
                </a:cubicBezTo>
                <a:cubicBezTo>
                  <a:pt x="3" y="51"/>
                  <a:pt x="3" y="51"/>
                  <a:pt x="3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0"/>
                </a:moveTo>
                <a:cubicBezTo>
                  <a:pt x="2" y="50"/>
                  <a:pt x="2" y="51"/>
                  <a:pt x="2" y="51"/>
                </a:cubicBezTo>
                <a:cubicBezTo>
                  <a:pt x="2" y="51"/>
                  <a:pt x="2" y="50"/>
                  <a:pt x="2" y="50"/>
                </a:cubicBezTo>
                <a:moveTo>
                  <a:pt x="2" y="50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50"/>
                </a:cubicBezTo>
                <a:moveTo>
                  <a:pt x="2" y="49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8"/>
                </a:moveTo>
                <a:cubicBezTo>
                  <a:pt x="2" y="48"/>
                  <a:pt x="2" y="49"/>
                  <a:pt x="2" y="49"/>
                </a:cubicBezTo>
                <a:cubicBezTo>
                  <a:pt x="2" y="49"/>
                  <a:pt x="2" y="48"/>
                  <a:pt x="2" y="48"/>
                </a:cubicBezTo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2" y="48"/>
                  <a:pt x="2" y="48"/>
                  <a:pt x="2" y="48"/>
                </a:cubicBezTo>
                <a:moveTo>
                  <a:pt x="0" y="35"/>
                </a:moveTo>
                <a:cubicBezTo>
                  <a:pt x="0" y="40"/>
                  <a:pt x="1" y="44"/>
                  <a:pt x="2" y="48"/>
                </a:cubicBezTo>
                <a:cubicBezTo>
                  <a:pt x="1" y="44"/>
                  <a:pt x="0" y="40"/>
                  <a:pt x="0" y="35"/>
                </a:cubicBezTo>
                <a:moveTo>
                  <a:pt x="0" y="33"/>
                </a:moveTo>
                <a:cubicBezTo>
                  <a:pt x="0" y="34"/>
                  <a:pt x="0" y="35"/>
                  <a:pt x="0" y="35"/>
                </a:cubicBezTo>
                <a:cubicBezTo>
                  <a:pt x="0" y="35"/>
                  <a:pt x="0" y="34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2"/>
                </a:moveTo>
                <a:cubicBezTo>
                  <a:pt x="0" y="32"/>
                  <a:pt x="0" y="33"/>
                  <a:pt x="0" y="33"/>
                </a:cubicBezTo>
                <a:cubicBezTo>
                  <a:pt x="0" y="33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1"/>
                </a:moveTo>
                <a:cubicBezTo>
                  <a:pt x="0" y="31"/>
                  <a:pt x="0" y="31"/>
                  <a:pt x="0" y="32"/>
                </a:cubicBezTo>
                <a:cubicBezTo>
                  <a:pt x="0" y="31"/>
                  <a:pt x="0" y="31"/>
                  <a:pt x="0" y="31"/>
                </a:cubicBezTo>
                <a:moveTo>
                  <a:pt x="0" y="31"/>
                </a:move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29"/>
                </a:moveTo>
                <a:cubicBezTo>
                  <a:pt x="0" y="29"/>
                  <a:pt x="0" y="30"/>
                  <a:pt x="0" y="30"/>
                </a:cubicBezTo>
                <a:cubicBezTo>
                  <a:pt x="0" y="30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8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8"/>
                </a:cubicBezTo>
                <a:moveTo>
                  <a:pt x="0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moveTo>
                  <a:pt x="4" y="1"/>
                </a:moveTo>
                <a:cubicBezTo>
                  <a:pt x="1" y="10"/>
                  <a:pt x="0" y="19"/>
                  <a:pt x="0" y="28"/>
                </a:cubicBezTo>
                <a:cubicBezTo>
                  <a:pt x="0" y="19"/>
                  <a:pt x="1" y="10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0"/>
                </a:moveTo>
                <a:cubicBezTo>
                  <a:pt x="4" y="0"/>
                  <a:pt x="4" y="1"/>
                  <a:pt x="4" y="1"/>
                </a:cubicBezTo>
                <a:cubicBezTo>
                  <a:pt x="4" y="1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E56A0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7713" name="组 7"/>
          <p:cNvGrpSpPr/>
          <p:nvPr/>
        </p:nvGrpSpPr>
        <p:grpSpPr>
          <a:xfrm>
            <a:off x="698500" y="3398838"/>
            <a:ext cx="428625" cy="468312"/>
            <a:chOff x="931754" y="3389703"/>
            <a:chExt cx="571500" cy="622533"/>
          </a:xfrm>
        </p:grpSpPr>
        <p:sp>
          <p:nvSpPr>
            <p:cNvPr id="27714" name="任意多边形 68"/>
            <p:cNvSpPr/>
            <p:nvPr/>
          </p:nvSpPr>
          <p:spPr>
            <a:xfrm>
              <a:off x="931754" y="3439148"/>
              <a:ext cx="571500" cy="5730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34" h="234">
                  <a:moveTo>
                    <a:pt x="116" y="1"/>
                  </a:moveTo>
                  <a:cubicBezTo>
                    <a:pt x="179" y="0"/>
                    <a:pt x="232" y="51"/>
                    <a:pt x="233" y="115"/>
                  </a:cubicBezTo>
                  <a:cubicBezTo>
                    <a:pt x="234" y="179"/>
                    <a:pt x="183" y="232"/>
                    <a:pt x="119" y="233"/>
                  </a:cubicBezTo>
                  <a:cubicBezTo>
                    <a:pt x="55" y="234"/>
                    <a:pt x="2" y="182"/>
                    <a:pt x="1" y="118"/>
                  </a:cubicBezTo>
                  <a:cubicBezTo>
                    <a:pt x="0" y="54"/>
                    <a:pt x="52" y="1"/>
                    <a:pt x="116" y="1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15" name="任意多边形 69"/>
            <p:cNvSpPr/>
            <p:nvPr/>
          </p:nvSpPr>
          <p:spPr>
            <a:xfrm>
              <a:off x="987317" y="3493123"/>
              <a:ext cx="461963" cy="46196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89" h="189">
                  <a:moveTo>
                    <a:pt x="93" y="1"/>
                  </a:moveTo>
                  <a:cubicBezTo>
                    <a:pt x="144" y="0"/>
                    <a:pt x="187" y="42"/>
                    <a:pt x="188" y="93"/>
                  </a:cubicBezTo>
                  <a:cubicBezTo>
                    <a:pt x="189" y="145"/>
                    <a:pt x="147" y="187"/>
                    <a:pt x="96" y="188"/>
                  </a:cubicBezTo>
                  <a:cubicBezTo>
                    <a:pt x="44" y="189"/>
                    <a:pt x="2" y="147"/>
                    <a:pt x="1" y="96"/>
                  </a:cubicBezTo>
                  <a:cubicBezTo>
                    <a:pt x="0" y="44"/>
                    <a:pt x="41" y="2"/>
                    <a:pt x="93" y="1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16" name="任意多边形 71"/>
            <p:cNvSpPr/>
            <p:nvPr/>
          </p:nvSpPr>
          <p:spPr>
            <a:xfrm>
              <a:off x="990492" y="3497885"/>
              <a:ext cx="187325" cy="428625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7" h="175">
                  <a:moveTo>
                    <a:pt x="77" y="0"/>
                  </a:moveTo>
                  <a:cubicBezTo>
                    <a:pt x="36" y="8"/>
                    <a:pt x="4" y="4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6" y="137"/>
                    <a:pt x="24" y="162"/>
                    <a:pt x="50" y="175"/>
                  </a:cubicBezTo>
                  <a:cubicBezTo>
                    <a:pt x="49" y="175"/>
                    <a:pt x="48" y="174"/>
                    <a:pt x="48" y="173"/>
                  </a:cubicBezTo>
                  <a:cubicBezTo>
                    <a:pt x="42" y="166"/>
                    <a:pt x="36" y="159"/>
                    <a:pt x="31" y="152"/>
                  </a:cubicBezTo>
                  <a:cubicBezTo>
                    <a:pt x="21" y="136"/>
                    <a:pt x="16" y="118"/>
                    <a:pt x="16" y="99"/>
                  </a:cubicBezTo>
                  <a:cubicBezTo>
                    <a:pt x="16" y="99"/>
                    <a:pt x="16" y="98"/>
                    <a:pt x="16" y="98"/>
                  </a:cubicBezTo>
                  <a:cubicBezTo>
                    <a:pt x="17" y="88"/>
                    <a:pt x="18" y="79"/>
                    <a:pt x="19" y="70"/>
                  </a:cubicBezTo>
                  <a:cubicBezTo>
                    <a:pt x="24" y="52"/>
                    <a:pt x="32" y="36"/>
                    <a:pt x="45" y="23"/>
                  </a:cubicBezTo>
                  <a:cubicBezTo>
                    <a:pt x="54" y="13"/>
                    <a:pt x="65" y="6"/>
                    <a:pt x="77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17" name="任意多边形 74"/>
            <p:cNvSpPr>
              <a:spLocks noEditPoints="1"/>
            </p:cNvSpPr>
            <p:nvPr/>
          </p:nvSpPr>
          <p:spPr>
            <a:xfrm>
              <a:off x="1217613" y="3389703"/>
              <a:ext cx="25400" cy="1174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10" h="48"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7"/>
                  </a:moveTo>
                  <a:cubicBezTo>
                    <a:pt x="10" y="47"/>
                    <a:pt x="10" y="48"/>
                    <a:pt x="10" y="48"/>
                  </a:cubicBezTo>
                  <a:cubicBezTo>
                    <a:pt x="10" y="48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9" y="46"/>
                  </a:moveTo>
                  <a:cubicBezTo>
                    <a:pt x="10" y="46"/>
                    <a:pt x="10" y="46"/>
                    <a:pt x="10" y="47"/>
                  </a:cubicBezTo>
                  <a:cubicBezTo>
                    <a:pt x="10" y="46"/>
                    <a:pt x="10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1" y="4"/>
                  </a:moveTo>
                  <a:cubicBezTo>
                    <a:pt x="0" y="19"/>
                    <a:pt x="3" y="33"/>
                    <a:pt x="9" y="46"/>
                  </a:cubicBezTo>
                  <a:cubicBezTo>
                    <a:pt x="3" y="33"/>
                    <a:pt x="0" y="19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18" name="矩形 94"/>
            <p:cNvSpPr/>
            <p:nvPr/>
          </p:nvSpPr>
          <p:spPr>
            <a:xfrm>
              <a:off x="1093679" y="3655048"/>
              <a:ext cx="255588" cy="150813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29" name="长方形 95"/>
            <p:cNvSpPr>
              <a:spLocks noChangeArrowheads="1"/>
            </p:cNvSpPr>
            <p:nvPr/>
          </p:nvSpPr>
          <p:spPr bwMode="auto">
            <a:xfrm>
              <a:off x="1122254" y="3520541"/>
              <a:ext cx="165100" cy="322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4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27720" name="组 6"/>
          <p:cNvGrpSpPr/>
          <p:nvPr/>
        </p:nvGrpSpPr>
        <p:grpSpPr>
          <a:xfrm>
            <a:off x="1122363" y="4725988"/>
            <a:ext cx="427037" cy="425450"/>
            <a:chOff x="1496945" y="5157861"/>
            <a:chExt cx="569913" cy="568325"/>
          </a:xfrm>
        </p:grpSpPr>
        <p:sp>
          <p:nvSpPr>
            <p:cNvPr id="27721" name="任意多边形(F) 80"/>
            <p:cNvSpPr/>
            <p:nvPr/>
          </p:nvSpPr>
          <p:spPr>
            <a:xfrm>
              <a:off x="1496945" y="5157861"/>
              <a:ext cx="569913" cy="568325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0"/>
                </a:cxn>
              </a:cxnLst>
              <a:pathLst>
                <a:path w="233" h="232">
                  <a:moveTo>
                    <a:pt x="116" y="0"/>
                  </a:moveTo>
                  <a:cubicBezTo>
                    <a:pt x="180" y="0"/>
                    <a:pt x="232" y="52"/>
                    <a:pt x="232" y="116"/>
                  </a:cubicBezTo>
                  <a:cubicBezTo>
                    <a:pt x="233" y="180"/>
                    <a:pt x="180" y="232"/>
                    <a:pt x="117" y="232"/>
                  </a:cubicBezTo>
                  <a:cubicBezTo>
                    <a:pt x="53" y="232"/>
                    <a:pt x="1" y="180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</a:path>
              </a:pathLst>
            </a:custGeom>
            <a:solidFill>
              <a:srgbClr val="F2A01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22" name="任意多边形 81"/>
            <p:cNvSpPr/>
            <p:nvPr/>
          </p:nvSpPr>
          <p:spPr>
            <a:xfrm>
              <a:off x="1552508" y="5215011"/>
              <a:ext cx="457200" cy="457200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0"/>
                </a:cxn>
              </a:cxnLst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1"/>
                    <a:pt x="187" y="93"/>
                  </a:cubicBezTo>
                  <a:cubicBezTo>
                    <a:pt x="187" y="144"/>
                    <a:pt x="145" y="187"/>
                    <a:pt x="94" y="187"/>
                  </a:cubicBezTo>
                  <a:cubicBezTo>
                    <a:pt x="42" y="187"/>
                    <a:pt x="0" y="145"/>
                    <a:pt x="0" y="93"/>
                  </a:cubicBezTo>
                  <a:cubicBezTo>
                    <a:pt x="0" y="42"/>
                    <a:pt x="42" y="0"/>
                    <a:pt x="93" y="0"/>
                  </a:cubicBezTo>
                </a:path>
              </a:pathLst>
            </a:custGeom>
            <a:solidFill>
              <a:srgbClr val="FFD5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23" name="任意多边形(F) 83"/>
            <p:cNvSpPr/>
            <p:nvPr/>
          </p:nvSpPr>
          <p:spPr>
            <a:xfrm>
              <a:off x="1552508" y="5216599"/>
              <a:ext cx="190500" cy="4254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78" h="174">
                  <a:moveTo>
                    <a:pt x="78" y="0"/>
                  </a:moveTo>
                  <a:cubicBezTo>
                    <a:pt x="39" y="6"/>
                    <a:pt x="8" y="3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5"/>
                    <a:pt x="2" y="116"/>
                    <a:pt x="6" y="126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5" y="148"/>
                    <a:pt x="30" y="164"/>
                    <a:pt x="49" y="174"/>
                  </a:cubicBezTo>
                  <a:cubicBezTo>
                    <a:pt x="48" y="174"/>
                    <a:pt x="47" y="173"/>
                    <a:pt x="47" y="172"/>
                  </a:cubicBezTo>
                  <a:cubicBezTo>
                    <a:pt x="41" y="165"/>
                    <a:pt x="36" y="158"/>
                    <a:pt x="30" y="151"/>
                  </a:cubicBezTo>
                  <a:cubicBezTo>
                    <a:pt x="20" y="134"/>
                    <a:pt x="16" y="116"/>
                    <a:pt x="16" y="97"/>
                  </a:cubicBezTo>
                  <a:cubicBezTo>
                    <a:pt x="16" y="97"/>
                    <a:pt x="16" y="97"/>
                    <a:pt x="16" y="96"/>
                  </a:cubicBezTo>
                  <a:cubicBezTo>
                    <a:pt x="17" y="87"/>
                    <a:pt x="18" y="78"/>
                    <a:pt x="19" y="68"/>
                  </a:cubicBezTo>
                  <a:cubicBezTo>
                    <a:pt x="24" y="50"/>
                    <a:pt x="33" y="35"/>
                    <a:pt x="46" y="22"/>
                  </a:cubicBezTo>
                  <a:cubicBezTo>
                    <a:pt x="56" y="12"/>
                    <a:pt x="67" y="5"/>
                    <a:pt x="78" y="0"/>
                  </a:cubicBezTo>
                </a:path>
              </a:pathLst>
            </a:custGeom>
            <a:solidFill>
              <a:srgbClr val="FFB54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24" name="任意多边形(F) 86"/>
            <p:cNvSpPr>
              <a:spLocks noEditPoints="1"/>
            </p:cNvSpPr>
            <p:nvPr/>
          </p:nvSpPr>
          <p:spPr>
            <a:xfrm>
              <a:off x="1724025" y="5348678"/>
              <a:ext cx="9525" cy="1174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725" name="矩形 100"/>
            <p:cNvSpPr/>
            <p:nvPr/>
          </p:nvSpPr>
          <p:spPr>
            <a:xfrm>
              <a:off x="1711258" y="5337249"/>
              <a:ext cx="139700" cy="190500"/>
            </a:xfrm>
            <a:prstGeom prst="rect">
              <a:avLst/>
            </a:prstGeom>
            <a:solidFill>
              <a:srgbClr val="FFD57D"/>
            </a:solidFill>
            <a:ln w="9525">
              <a:noFill/>
            </a:ln>
          </p:spPr>
          <p:txBody>
            <a:bodyPr lIns="68580" tIns="34290" rIns="68580" bIns="34290" anchor="t"/>
            <a:p>
              <a:pPr eaLnBrk="0" hangingPunct="0"/>
              <a:endParaRPr lang="en-GB" altLang="zh-CN" sz="100" dirty="0"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35" name="矩形 101"/>
            <p:cNvSpPr>
              <a:spLocks noChangeArrowheads="1"/>
            </p:cNvSpPr>
            <p:nvPr/>
          </p:nvSpPr>
          <p:spPr bwMode="auto">
            <a:xfrm>
              <a:off x="1685503" y="5238444"/>
              <a:ext cx="165254" cy="324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75" b="1" i="0" u="none" strike="noStrike" kern="1200" cap="none" spc="0" normalizeH="0" baseline="0" noProof="1">
                  <a:ln>
                    <a:noFill/>
                  </a:ln>
                  <a:solidFill>
                    <a:srgbClr val="FF993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3</a:t>
              </a:r>
              <a:endParaRPr kumimoji="0" lang="en-US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27727" name="椭圆形 107"/>
          <p:cNvSpPr/>
          <p:nvPr/>
        </p:nvSpPr>
        <p:spPr>
          <a:xfrm>
            <a:off x="1951038" y="3889375"/>
            <a:ext cx="204787" cy="206375"/>
          </a:xfrm>
          <a:prstGeom prst="ellipse">
            <a:avLst/>
          </a:prstGeom>
          <a:solidFill>
            <a:srgbClr val="5D5C52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728" name="椭圆 108"/>
          <p:cNvSpPr/>
          <p:nvPr/>
        </p:nvSpPr>
        <p:spPr>
          <a:xfrm>
            <a:off x="1993900" y="3935413"/>
            <a:ext cx="117475" cy="115887"/>
          </a:xfrm>
          <a:prstGeom prst="ellipse">
            <a:avLst/>
          </a:prstGeom>
          <a:solidFill>
            <a:srgbClr val="FAFCFB"/>
          </a:solidFill>
          <a:ln w="9525">
            <a:noFill/>
          </a:ln>
        </p:spPr>
        <p:txBody>
          <a:bodyPr lIns="68580" tIns="34290" rIns="68580" bIns="34290" anchor="t"/>
          <a:p>
            <a:pPr eaLnBrk="0" hangingPunct="0"/>
            <a:endParaRPr lang="en-GB" altLang="zh-CN" sz="100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7729" name="任意多边形 109"/>
          <p:cNvSpPr/>
          <p:nvPr/>
        </p:nvSpPr>
        <p:spPr>
          <a:xfrm>
            <a:off x="1355725" y="1833563"/>
            <a:ext cx="284163" cy="242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0" name="任意多边形 110"/>
          <p:cNvSpPr/>
          <p:nvPr/>
        </p:nvSpPr>
        <p:spPr>
          <a:xfrm>
            <a:off x="1473200" y="1770063"/>
            <a:ext cx="284163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1" name="任意多边形 111"/>
          <p:cNvSpPr/>
          <p:nvPr/>
        </p:nvSpPr>
        <p:spPr>
          <a:xfrm>
            <a:off x="22225" y="2511425"/>
            <a:ext cx="258763" cy="268288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2" name="任意多边形 112"/>
          <p:cNvSpPr/>
          <p:nvPr/>
        </p:nvSpPr>
        <p:spPr>
          <a:xfrm>
            <a:off x="-77787" y="2598738"/>
            <a:ext cx="257175" cy="266700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3" name="任意多边形(F) 113"/>
          <p:cNvSpPr/>
          <p:nvPr/>
        </p:nvSpPr>
        <p:spPr>
          <a:xfrm>
            <a:off x="2505075" y="1801813"/>
            <a:ext cx="284163" cy="2444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4" name="任意多边形 114"/>
          <p:cNvSpPr/>
          <p:nvPr/>
        </p:nvSpPr>
        <p:spPr>
          <a:xfrm>
            <a:off x="2389188" y="1739900"/>
            <a:ext cx="284162" cy="2444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5" name="任意多边形 115"/>
          <p:cNvSpPr/>
          <p:nvPr/>
        </p:nvSpPr>
        <p:spPr>
          <a:xfrm>
            <a:off x="2584450" y="1885950"/>
            <a:ext cx="1169988" cy="989013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pathLst>
              <a:path w="638" h="539">
                <a:moveTo>
                  <a:pt x="0" y="194"/>
                </a:moveTo>
                <a:cubicBezTo>
                  <a:pt x="0" y="193"/>
                  <a:pt x="0" y="193"/>
                  <a:pt x="0" y="193"/>
                </a:cubicBezTo>
                <a:cubicBezTo>
                  <a:pt x="96" y="44"/>
                  <a:pt x="295" y="0"/>
                  <a:pt x="444" y="95"/>
                </a:cubicBezTo>
                <a:cubicBezTo>
                  <a:pt x="594" y="191"/>
                  <a:pt x="638" y="390"/>
                  <a:pt x="543" y="539"/>
                </a:cubicBezTo>
                <a:cubicBezTo>
                  <a:pt x="543" y="539"/>
                  <a:pt x="543" y="539"/>
                  <a:pt x="543" y="539"/>
                </a:cubicBezTo>
                <a:cubicBezTo>
                  <a:pt x="0" y="194"/>
                  <a:pt x="0" y="194"/>
                  <a:pt x="0" y="194"/>
                </a:cubicBezTo>
              </a:path>
            </a:pathLst>
          </a:custGeom>
          <a:solidFill>
            <a:srgbClr val="EA554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6" name="任意多边形 116"/>
          <p:cNvSpPr/>
          <p:nvPr/>
        </p:nvSpPr>
        <p:spPr>
          <a:xfrm>
            <a:off x="3579813" y="2852738"/>
            <a:ext cx="14287" cy="2222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0"/>
              </a:cxn>
            </a:cxnLst>
            <a:pathLst>
              <a:path w="7" h="12">
                <a:moveTo>
                  <a:pt x="7" y="0"/>
                </a:moveTo>
                <a:cubicBezTo>
                  <a:pt x="5" y="4"/>
                  <a:pt x="2" y="8"/>
                  <a:pt x="0" y="12"/>
                </a:cubicBezTo>
                <a:cubicBezTo>
                  <a:pt x="2" y="8"/>
                  <a:pt x="5" y="4"/>
                  <a:pt x="7" y="0"/>
                </a:cubicBezTo>
              </a:path>
            </a:pathLst>
          </a:custGeom>
          <a:solidFill>
            <a:srgbClr val="FAFCF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7" name="任意多边形 117"/>
          <p:cNvSpPr/>
          <p:nvPr/>
        </p:nvSpPr>
        <p:spPr>
          <a:xfrm>
            <a:off x="3371850" y="2065338"/>
            <a:ext cx="2730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149" h="441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18" y="47"/>
                  <a:pt x="33" y="91"/>
                  <a:pt x="44" y="139"/>
                </a:cubicBezTo>
                <a:cubicBezTo>
                  <a:pt x="61" y="221"/>
                  <a:pt x="56" y="312"/>
                  <a:pt x="39" y="394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6" y="437"/>
                  <a:pt x="119" y="433"/>
                  <a:pt x="121" y="429"/>
                </a:cubicBezTo>
                <a:cubicBezTo>
                  <a:pt x="128" y="418"/>
                  <a:pt x="133" y="406"/>
                  <a:pt x="135" y="391"/>
                </a:cubicBezTo>
                <a:cubicBezTo>
                  <a:pt x="141" y="359"/>
                  <a:pt x="149" y="327"/>
                  <a:pt x="143" y="278"/>
                </a:cubicBezTo>
                <a:cubicBezTo>
                  <a:pt x="137" y="214"/>
                  <a:pt x="118" y="152"/>
                  <a:pt x="88" y="95"/>
                </a:cubicBezTo>
                <a:cubicBezTo>
                  <a:pt x="68" y="57"/>
                  <a:pt x="32" y="27"/>
                  <a:pt x="0" y="0"/>
                </a:cubicBezTo>
              </a:path>
            </a:pathLst>
          </a:custGeom>
          <a:solidFill>
            <a:srgbClr val="F3918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738" name="文本框 96"/>
          <p:cNvSpPr txBox="1"/>
          <p:nvPr/>
        </p:nvSpPr>
        <p:spPr>
          <a:xfrm>
            <a:off x="6224588" y="996950"/>
            <a:ext cx="1595437" cy="968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eaLnBrk="0" hangingPunct="0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时间限制： </a:t>
            </a:r>
            <a:endParaRPr lang="en-US" altLang="zh-CN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 分钟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739" name="标题 1"/>
          <p:cNvSpPr txBox="1"/>
          <p:nvPr/>
        </p:nvSpPr>
        <p:spPr>
          <a:xfrm>
            <a:off x="3754438" y="2346325"/>
            <a:ext cx="5256212" cy="13065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学以致用，修改习作。</a:t>
            </a:r>
            <a:endParaRPr lang="zh-CN" altLang="en-US" sz="40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4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标题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zh-CN" altLang="en-US" b="1" dirty="0">
                <a:solidFill>
                  <a:srgbClr val="0000FF"/>
                </a:solidFill>
              </a:rPr>
              <a:t>为自己的习作集赞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pic>
        <p:nvPicPr>
          <p:cNvPr id="2969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1431925"/>
            <a:ext cx="7200900" cy="460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文本框 5"/>
          <p:cNvSpPr txBox="1"/>
          <p:nvPr/>
        </p:nvSpPr>
        <p:spPr>
          <a:xfrm>
            <a:off x="4114800" y="2971800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文本框 6"/>
          <p:cNvSpPr txBox="1"/>
          <p:nvPr/>
        </p:nvSpPr>
        <p:spPr>
          <a:xfrm>
            <a:off x="2627313" y="3573463"/>
            <a:ext cx="1081087" cy="7921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Picture 2" descr="https://timgsa.baidu.com/timg?image&amp;quality=80&amp;size=b9999_10000&amp;sec=1524733928&amp;di=450ccc0a9d46f444bcb323b5a8b02649&amp;imgtype=jpg&amp;er=1&amp;src=http%3A%2F%2Fp0.ifengimg.com%2Fpmop%2F2017%2F0822%2F6803D5D542AFE73FB49064A8B94E12AED1B6D30A_size81_w832_h1000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63"/>
            <a:ext cx="1470025" cy="176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2" name="标题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zh-CN" altLang="en-US" b="1" dirty="0">
                <a:solidFill>
                  <a:srgbClr val="0000FF"/>
                </a:solidFill>
              </a:rPr>
              <a:t>同桌相互点赞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pic>
        <p:nvPicPr>
          <p:cNvPr id="3072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288" y="1431925"/>
            <a:ext cx="6829425" cy="460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文本框 5"/>
          <p:cNvSpPr txBox="1"/>
          <p:nvPr/>
        </p:nvSpPr>
        <p:spPr>
          <a:xfrm>
            <a:off x="4114800" y="2971800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5" name="文本框 6"/>
          <p:cNvSpPr txBox="1"/>
          <p:nvPr/>
        </p:nvSpPr>
        <p:spPr>
          <a:xfrm>
            <a:off x="2627313" y="3573463"/>
            <a:ext cx="1081087" cy="7921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5238" y="4614863"/>
            <a:ext cx="19018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3563938" y="981075"/>
            <a:ext cx="5256212" cy="4067175"/>
          </a:xfrm>
          <a:ln/>
        </p:spPr>
        <p:txBody>
          <a:bodyPr vert="horz" wrap="square" lIns="91440" tIns="45720" rIns="91440" bIns="45720" anchor="ctr"/>
          <a:p>
            <a:pPr algn="l"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根据建议，再次修改。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3174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" y="1484313"/>
            <a:ext cx="3127375" cy="4067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 dir="d"/>
  </p:transition>
</p:sld>
</file>

<file path=ppt/tags/tag1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410</Words>
  <Application>WPS 演示</Application>
  <PresentationFormat/>
  <Paragraphs>63</Paragraphs>
  <Slides>10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楷体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591</cp:revision>
  <dcterms:created xsi:type="dcterms:W3CDTF">2017-05-17T10:13:00Z</dcterms:created>
  <dcterms:modified xsi:type="dcterms:W3CDTF">2021-09-05T09:26:36Z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